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5700"/>
    <a:srgbClr val="083D2D"/>
    <a:srgbClr val="025C41"/>
    <a:srgbClr val="02291C"/>
    <a:srgbClr val="01694F"/>
    <a:srgbClr val="315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9A650C-BFBA-5B46-8966-1D187D511DEF}" v="265" dt="2023-11-28T02:58:06.9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23"/>
    <p:restoredTop sz="96327"/>
  </p:normalViewPr>
  <p:slideViewPr>
    <p:cSldViewPr snapToGrid="0">
      <p:cViewPr>
        <p:scale>
          <a:sx n="65" d="100"/>
          <a:sy n="65" d="100"/>
        </p:scale>
        <p:origin x="213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n, Alimul" userId="091f2f5b-5bf1-49bc-9c14-a01dcf63c5b1" providerId="ADAL" clId="{7A9A650C-BFBA-5B46-8966-1D187D511DEF}"/>
    <pc:docChg chg="undo custSel addSld modSld">
      <pc:chgData name="Khan, Alimul" userId="091f2f5b-5bf1-49bc-9c14-a01dcf63c5b1" providerId="ADAL" clId="{7A9A650C-BFBA-5B46-8966-1D187D511DEF}" dt="2023-11-28T03:00:17.493" v="920" actId="20577"/>
      <pc:docMkLst>
        <pc:docMk/>
      </pc:docMkLst>
      <pc:sldChg chg="addSp delSp modSp mod">
        <pc:chgData name="Khan, Alimul" userId="091f2f5b-5bf1-49bc-9c14-a01dcf63c5b1" providerId="ADAL" clId="{7A9A650C-BFBA-5B46-8966-1D187D511DEF}" dt="2023-11-28T02:52:08.679" v="646" actId="1076"/>
        <pc:sldMkLst>
          <pc:docMk/>
          <pc:sldMk cId="2531038690" sldId="256"/>
        </pc:sldMkLst>
        <pc:spChg chg="del">
          <ac:chgData name="Khan, Alimul" userId="091f2f5b-5bf1-49bc-9c14-a01dcf63c5b1" providerId="ADAL" clId="{7A9A650C-BFBA-5B46-8966-1D187D511DEF}" dt="2023-11-28T02:26:37.097" v="483" actId="478"/>
          <ac:spMkLst>
            <pc:docMk/>
            <pc:sldMk cId="2531038690" sldId="256"/>
            <ac:spMk id="2" creationId="{497D7FE4-2190-1A03-20FF-095916383387}"/>
          </ac:spMkLst>
        </pc:spChg>
        <pc:spChg chg="del">
          <ac:chgData name="Khan, Alimul" userId="091f2f5b-5bf1-49bc-9c14-a01dcf63c5b1" providerId="ADAL" clId="{7A9A650C-BFBA-5B46-8966-1D187D511DEF}" dt="2023-11-28T02:26:38.514" v="484" actId="478"/>
          <ac:spMkLst>
            <pc:docMk/>
            <pc:sldMk cId="2531038690" sldId="256"/>
            <ac:spMk id="3" creationId="{51D03D47-765E-9088-B0A5-02BD542F47A7}"/>
          </ac:spMkLst>
        </pc:spChg>
        <pc:spChg chg="add mod">
          <ac:chgData name="Khan, Alimul" userId="091f2f5b-5bf1-49bc-9c14-a01dcf63c5b1" providerId="ADAL" clId="{7A9A650C-BFBA-5B46-8966-1D187D511DEF}" dt="2023-11-28T02:45:00.144" v="569" actId="14100"/>
          <ac:spMkLst>
            <pc:docMk/>
            <pc:sldMk cId="2531038690" sldId="256"/>
            <ac:spMk id="5" creationId="{5AF01893-1EFE-6706-91AC-7C7508DC1525}"/>
          </ac:spMkLst>
        </pc:spChg>
        <pc:spChg chg="add del mod">
          <ac:chgData name="Khan, Alimul" userId="091f2f5b-5bf1-49bc-9c14-a01dcf63c5b1" providerId="ADAL" clId="{7A9A650C-BFBA-5B46-8966-1D187D511DEF}" dt="2023-11-28T02:19:27.040" v="341"/>
          <ac:spMkLst>
            <pc:docMk/>
            <pc:sldMk cId="2531038690" sldId="256"/>
            <ac:spMk id="6" creationId="{79B47FE1-3F3F-A8DA-BD37-3EEF13FF6E52}"/>
          </ac:spMkLst>
        </pc:spChg>
        <pc:spChg chg="add mod">
          <ac:chgData name="Khan, Alimul" userId="091f2f5b-5bf1-49bc-9c14-a01dcf63c5b1" providerId="ADAL" clId="{7A9A650C-BFBA-5B46-8966-1D187D511DEF}" dt="2023-11-28T02:45:19.249" v="573" actId="14100"/>
          <ac:spMkLst>
            <pc:docMk/>
            <pc:sldMk cId="2531038690" sldId="256"/>
            <ac:spMk id="7" creationId="{A3BD2D79-0C4A-F64A-32A0-600F4C72EFD6}"/>
          </ac:spMkLst>
        </pc:spChg>
        <pc:spChg chg="add mod">
          <ac:chgData name="Khan, Alimul" userId="091f2f5b-5bf1-49bc-9c14-a01dcf63c5b1" providerId="ADAL" clId="{7A9A650C-BFBA-5B46-8966-1D187D511DEF}" dt="2023-11-28T02:44:52.075" v="567" actId="14100"/>
          <ac:spMkLst>
            <pc:docMk/>
            <pc:sldMk cId="2531038690" sldId="256"/>
            <ac:spMk id="8" creationId="{3873A4F3-C30C-F977-359A-3E8043C8A8F7}"/>
          </ac:spMkLst>
        </pc:spChg>
        <pc:spChg chg="add mod">
          <ac:chgData name="Khan, Alimul" userId="091f2f5b-5bf1-49bc-9c14-a01dcf63c5b1" providerId="ADAL" clId="{7A9A650C-BFBA-5B46-8966-1D187D511DEF}" dt="2023-11-28T02:45:04.429" v="570" actId="14100"/>
          <ac:spMkLst>
            <pc:docMk/>
            <pc:sldMk cId="2531038690" sldId="256"/>
            <ac:spMk id="9" creationId="{8FA320F6-7DD3-2522-E8C9-D7066E8E6072}"/>
          </ac:spMkLst>
        </pc:spChg>
        <pc:spChg chg="add mod">
          <ac:chgData name="Khan, Alimul" userId="091f2f5b-5bf1-49bc-9c14-a01dcf63c5b1" providerId="ADAL" clId="{7A9A650C-BFBA-5B46-8966-1D187D511DEF}" dt="2023-11-28T02:45:08.647" v="571" actId="1076"/>
          <ac:spMkLst>
            <pc:docMk/>
            <pc:sldMk cId="2531038690" sldId="256"/>
            <ac:spMk id="10" creationId="{0E399EBC-F3CA-6573-54DE-47D0AF9331CE}"/>
          </ac:spMkLst>
        </pc:spChg>
        <pc:spChg chg="add mod">
          <ac:chgData name="Khan, Alimul" userId="091f2f5b-5bf1-49bc-9c14-a01dcf63c5b1" providerId="ADAL" clId="{7A9A650C-BFBA-5B46-8966-1D187D511DEF}" dt="2023-11-28T02:26:46.090" v="486" actId="207"/>
          <ac:spMkLst>
            <pc:docMk/>
            <pc:sldMk cId="2531038690" sldId="256"/>
            <ac:spMk id="13" creationId="{A6F35B7D-50D1-29A6-BF54-4D3E6E5434A5}"/>
          </ac:spMkLst>
        </pc:spChg>
        <pc:spChg chg="add mod">
          <ac:chgData name="Khan, Alimul" userId="091f2f5b-5bf1-49bc-9c14-a01dcf63c5b1" providerId="ADAL" clId="{7A9A650C-BFBA-5B46-8966-1D187D511DEF}" dt="2023-11-28T02:26:43.339" v="485" actId="207"/>
          <ac:spMkLst>
            <pc:docMk/>
            <pc:sldMk cId="2531038690" sldId="256"/>
            <ac:spMk id="14" creationId="{F05E7B6E-862D-71E5-30C6-C92F9D975DA5}"/>
          </ac:spMkLst>
        </pc:spChg>
        <pc:spChg chg="add mod">
          <ac:chgData name="Khan, Alimul" userId="091f2f5b-5bf1-49bc-9c14-a01dcf63c5b1" providerId="ADAL" clId="{7A9A650C-BFBA-5B46-8966-1D187D511DEF}" dt="2023-11-28T02:26:23.332" v="480" actId="14100"/>
          <ac:spMkLst>
            <pc:docMk/>
            <pc:sldMk cId="2531038690" sldId="256"/>
            <ac:spMk id="15" creationId="{CE0E743B-E17D-6E52-24F5-2FB8B7E3F5F3}"/>
          </ac:spMkLst>
        </pc:spChg>
        <pc:spChg chg="add del">
          <ac:chgData name="Khan, Alimul" userId="091f2f5b-5bf1-49bc-9c14-a01dcf63c5b1" providerId="ADAL" clId="{7A9A650C-BFBA-5B46-8966-1D187D511DEF}" dt="2023-11-28T02:29:03.691" v="498"/>
          <ac:spMkLst>
            <pc:docMk/>
            <pc:sldMk cId="2531038690" sldId="256"/>
            <ac:spMk id="18" creationId="{C89D2399-B937-ABEE-340E-D7710841C222}"/>
          </ac:spMkLst>
        </pc:spChg>
        <pc:spChg chg="add mod">
          <ac:chgData name="Khan, Alimul" userId="091f2f5b-5bf1-49bc-9c14-a01dcf63c5b1" providerId="ADAL" clId="{7A9A650C-BFBA-5B46-8966-1D187D511DEF}" dt="2023-11-28T02:29:24.650" v="502"/>
          <ac:spMkLst>
            <pc:docMk/>
            <pc:sldMk cId="2531038690" sldId="256"/>
            <ac:spMk id="19" creationId="{2325F706-38A8-274E-1887-B3F14BEF2DFD}"/>
          </ac:spMkLst>
        </pc:spChg>
        <pc:spChg chg="add mod">
          <ac:chgData name="Khan, Alimul" userId="091f2f5b-5bf1-49bc-9c14-a01dcf63c5b1" providerId="ADAL" clId="{7A9A650C-BFBA-5B46-8966-1D187D511DEF}" dt="2023-11-28T02:50:57.057" v="642" actId="1076"/>
          <ac:spMkLst>
            <pc:docMk/>
            <pc:sldMk cId="2531038690" sldId="256"/>
            <ac:spMk id="31" creationId="{50A47F43-2079-BC05-426D-F42C1820F6F5}"/>
          </ac:spMkLst>
        </pc:spChg>
        <pc:picChg chg="del mod">
          <ac:chgData name="Khan, Alimul" userId="091f2f5b-5bf1-49bc-9c14-a01dcf63c5b1" providerId="ADAL" clId="{7A9A650C-BFBA-5B46-8966-1D187D511DEF}" dt="2023-11-28T02:26:34.919" v="482" actId="478"/>
          <ac:picMkLst>
            <pc:docMk/>
            <pc:sldMk cId="2531038690" sldId="256"/>
            <ac:picMk id="4" creationId="{61C3B4AD-3BBE-C1B4-A1E3-085E1B02C600}"/>
          </ac:picMkLst>
        </pc:picChg>
        <pc:picChg chg="add mod">
          <ac:chgData name="Khan, Alimul" userId="091f2f5b-5bf1-49bc-9c14-a01dcf63c5b1" providerId="ADAL" clId="{7A9A650C-BFBA-5B46-8966-1D187D511DEF}" dt="2023-11-28T02:52:08.679" v="646" actId="1076"/>
          <ac:picMkLst>
            <pc:docMk/>
            <pc:sldMk cId="2531038690" sldId="256"/>
            <ac:picMk id="11" creationId="{2E73449F-E1B0-0B70-7D39-50E6F7D7239D}"/>
          </ac:picMkLst>
        </pc:picChg>
        <pc:picChg chg="add mod">
          <ac:chgData name="Khan, Alimul" userId="091f2f5b-5bf1-49bc-9c14-a01dcf63c5b1" providerId="ADAL" clId="{7A9A650C-BFBA-5B46-8966-1D187D511DEF}" dt="2023-11-28T02:42:43.629" v="548" actId="166"/>
          <ac:picMkLst>
            <pc:docMk/>
            <pc:sldMk cId="2531038690" sldId="256"/>
            <ac:picMk id="12" creationId="{0141C6D4-7258-2610-FE35-76A6CBFD5AF9}"/>
          </ac:picMkLst>
        </pc:picChg>
        <pc:picChg chg="add mod">
          <ac:chgData name="Khan, Alimul" userId="091f2f5b-5bf1-49bc-9c14-a01dcf63c5b1" providerId="ADAL" clId="{7A9A650C-BFBA-5B46-8966-1D187D511DEF}" dt="2023-11-28T02:28:30.042" v="496" actId="1076"/>
          <ac:picMkLst>
            <pc:docMk/>
            <pc:sldMk cId="2531038690" sldId="256"/>
            <ac:picMk id="17" creationId="{4163819E-B5B3-FDD7-5642-60B2E371804A}"/>
          </ac:picMkLst>
        </pc:picChg>
        <pc:picChg chg="add del mod">
          <ac:chgData name="Khan, Alimul" userId="091f2f5b-5bf1-49bc-9c14-a01dcf63c5b1" providerId="ADAL" clId="{7A9A650C-BFBA-5B46-8966-1D187D511DEF}" dt="2023-11-28T02:29:47.847" v="508" actId="478"/>
          <ac:picMkLst>
            <pc:docMk/>
            <pc:sldMk cId="2531038690" sldId="256"/>
            <ac:picMk id="21" creationId="{3A4DED16-D6CE-B492-A7C0-32CC02B4042E}"/>
          </ac:picMkLst>
        </pc:picChg>
        <pc:picChg chg="add del mod">
          <ac:chgData name="Khan, Alimul" userId="091f2f5b-5bf1-49bc-9c14-a01dcf63c5b1" providerId="ADAL" clId="{7A9A650C-BFBA-5B46-8966-1D187D511DEF}" dt="2023-11-28T02:42:48.607" v="549" actId="478"/>
          <ac:picMkLst>
            <pc:docMk/>
            <pc:sldMk cId="2531038690" sldId="256"/>
            <ac:picMk id="23" creationId="{9640B102-DCDD-CDE3-803C-40FBA4027B5E}"/>
          </ac:picMkLst>
        </pc:picChg>
        <pc:picChg chg="add mod">
          <ac:chgData name="Khan, Alimul" userId="091f2f5b-5bf1-49bc-9c14-a01dcf63c5b1" providerId="ADAL" clId="{7A9A650C-BFBA-5B46-8966-1D187D511DEF}" dt="2023-11-28T02:42:02.835" v="537" actId="1076"/>
          <ac:picMkLst>
            <pc:docMk/>
            <pc:sldMk cId="2531038690" sldId="256"/>
            <ac:picMk id="24" creationId="{D2BED0E3-7667-1729-66EF-F08279DD9C84}"/>
          </ac:picMkLst>
        </pc:picChg>
        <pc:picChg chg="add mod">
          <ac:chgData name="Khan, Alimul" userId="091f2f5b-5bf1-49bc-9c14-a01dcf63c5b1" providerId="ADAL" clId="{7A9A650C-BFBA-5B46-8966-1D187D511DEF}" dt="2023-11-28T02:42:07.387" v="539" actId="1076"/>
          <ac:picMkLst>
            <pc:docMk/>
            <pc:sldMk cId="2531038690" sldId="256"/>
            <ac:picMk id="25" creationId="{32D4A500-658B-54A6-6E0A-63F46E76B0AB}"/>
          </ac:picMkLst>
        </pc:picChg>
        <pc:picChg chg="add mod">
          <ac:chgData name="Khan, Alimul" userId="091f2f5b-5bf1-49bc-9c14-a01dcf63c5b1" providerId="ADAL" clId="{7A9A650C-BFBA-5B46-8966-1D187D511DEF}" dt="2023-11-28T02:41:44.229" v="533" actId="1076"/>
          <ac:picMkLst>
            <pc:docMk/>
            <pc:sldMk cId="2531038690" sldId="256"/>
            <ac:picMk id="26" creationId="{8A39A8DC-1E08-BE72-294A-0F26FBC91395}"/>
          </ac:picMkLst>
        </pc:picChg>
        <pc:picChg chg="add mod">
          <ac:chgData name="Khan, Alimul" userId="091f2f5b-5bf1-49bc-9c14-a01dcf63c5b1" providerId="ADAL" clId="{7A9A650C-BFBA-5B46-8966-1D187D511DEF}" dt="2023-11-28T02:42:04.837" v="538" actId="1076"/>
          <ac:picMkLst>
            <pc:docMk/>
            <pc:sldMk cId="2531038690" sldId="256"/>
            <ac:picMk id="27" creationId="{5EAF2213-AEF3-48EE-9860-4B6E3958A709}"/>
          </ac:picMkLst>
        </pc:picChg>
        <pc:picChg chg="add del mod">
          <ac:chgData name="Khan, Alimul" userId="091f2f5b-5bf1-49bc-9c14-a01dcf63c5b1" providerId="ADAL" clId="{7A9A650C-BFBA-5B46-8966-1D187D511DEF}" dt="2023-11-28T02:42:17.800" v="542" actId="478"/>
          <ac:picMkLst>
            <pc:docMk/>
            <pc:sldMk cId="2531038690" sldId="256"/>
            <ac:picMk id="28" creationId="{15AEE2A2-B242-A2A6-80A2-7588B0232274}"/>
          </ac:picMkLst>
        </pc:picChg>
        <pc:picChg chg="add mod">
          <ac:chgData name="Khan, Alimul" userId="091f2f5b-5bf1-49bc-9c14-a01dcf63c5b1" providerId="ADAL" clId="{7A9A650C-BFBA-5B46-8966-1D187D511DEF}" dt="2023-11-28T02:42:21.976" v="544" actId="1076"/>
          <ac:picMkLst>
            <pc:docMk/>
            <pc:sldMk cId="2531038690" sldId="256"/>
            <ac:picMk id="29" creationId="{14A1DEA6-C97E-D583-C579-7F91054F0ED6}"/>
          </ac:picMkLst>
        </pc:picChg>
        <pc:picChg chg="add mod">
          <ac:chgData name="Khan, Alimul" userId="091f2f5b-5bf1-49bc-9c14-a01dcf63c5b1" providerId="ADAL" clId="{7A9A650C-BFBA-5B46-8966-1D187D511DEF}" dt="2023-11-28T02:51:58.073" v="644" actId="167"/>
          <ac:picMkLst>
            <pc:docMk/>
            <pc:sldMk cId="2531038690" sldId="256"/>
            <ac:picMk id="30" creationId="{D5D0E34F-A89B-EE34-3A26-48B0F2B46F91}"/>
          </ac:picMkLst>
        </pc:picChg>
      </pc:sldChg>
      <pc:sldChg chg="addSp delSp modSp new mod setBg">
        <pc:chgData name="Khan, Alimul" userId="091f2f5b-5bf1-49bc-9c14-a01dcf63c5b1" providerId="ADAL" clId="{7A9A650C-BFBA-5B46-8966-1D187D511DEF}" dt="2023-11-28T03:00:17.493" v="920" actId="20577"/>
        <pc:sldMkLst>
          <pc:docMk/>
          <pc:sldMk cId="4212577278" sldId="260"/>
        </pc:sldMkLst>
        <pc:spChg chg="del">
          <ac:chgData name="Khan, Alimul" userId="091f2f5b-5bf1-49bc-9c14-a01dcf63c5b1" providerId="ADAL" clId="{7A9A650C-BFBA-5B46-8966-1D187D511DEF}" dt="2023-11-28T01:00:35.939" v="2" actId="478"/>
          <ac:spMkLst>
            <pc:docMk/>
            <pc:sldMk cId="4212577278" sldId="260"/>
            <ac:spMk id="2" creationId="{66B3887D-BC10-E44E-218F-AEC316C51D85}"/>
          </ac:spMkLst>
        </pc:spChg>
        <pc:spChg chg="del">
          <ac:chgData name="Khan, Alimul" userId="091f2f5b-5bf1-49bc-9c14-a01dcf63c5b1" providerId="ADAL" clId="{7A9A650C-BFBA-5B46-8966-1D187D511DEF}" dt="2023-11-28T01:00:34.394" v="1" actId="478"/>
          <ac:spMkLst>
            <pc:docMk/>
            <pc:sldMk cId="4212577278" sldId="260"/>
            <ac:spMk id="3" creationId="{11885FC6-5CDC-28AC-8BDA-725437AF3861}"/>
          </ac:spMkLst>
        </pc:spChg>
        <pc:spChg chg="add mod">
          <ac:chgData name="Khan, Alimul" userId="091f2f5b-5bf1-49bc-9c14-a01dcf63c5b1" providerId="ADAL" clId="{7A9A650C-BFBA-5B46-8966-1D187D511DEF}" dt="2023-11-28T03:00:17.493" v="920" actId="20577"/>
          <ac:spMkLst>
            <pc:docMk/>
            <pc:sldMk cId="4212577278" sldId="260"/>
            <ac:spMk id="6" creationId="{7EBF9AA4-9822-528A-195D-090EE56EE06B}"/>
          </ac:spMkLst>
        </pc:spChg>
        <pc:spChg chg="add mod">
          <ac:chgData name="Khan, Alimul" userId="091f2f5b-5bf1-49bc-9c14-a01dcf63c5b1" providerId="ADAL" clId="{7A9A650C-BFBA-5B46-8966-1D187D511DEF}" dt="2023-11-28T02:55:36.756" v="656" actId="255"/>
          <ac:spMkLst>
            <pc:docMk/>
            <pc:sldMk cId="4212577278" sldId="260"/>
            <ac:spMk id="7" creationId="{90496BA5-579F-03B7-44E6-CBCC362F38AC}"/>
          </ac:spMkLst>
        </pc:spChg>
        <pc:spChg chg="add mod">
          <ac:chgData name="Khan, Alimul" userId="091f2f5b-5bf1-49bc-9c14-a01dcf63c5b1" providerId="ADAL" clId="{7A9A650C-BFBA-5B46-8966-1D187D511DEF}" dt="2023-11-28T02:59:12.783" v="914" actId="1076"/>
          <ac:spMkLst>
            <pc:docMk/>
            <pc:sldMk cId="4212577278" sldId="260"/>
            <ac:spMk id="8" creationId="{0526D0EF-3D1E-2C83-FEB7-CB28887309C2}"/>
          </ac:spMkLst>
        </pc:spChg>
        <pc:spChg chg="add del mod">
          <ac:chgData name="Khan, Alimul" userId="091f2f5b-5bf1-49bc-9c14-a01dcf63c5b1" providerId="ADAL" clId="{7A9A650C-BFBA-5B46-8966-1D187D511DEF}" dt="2023-11-28T02:59:23.109" v="918" actId="478"/>
          <ac:spMkLst>
            <pc:docMk/>
            <pc:sldMk cId="4212577278" sldId="260"/>
            <ac:spMk id="9" creationId="{867AD480-6383-1A20-EFDF-0F1F4550EA84}"/>
          </ac:spMkLst>
        </pc:spChg>
        <pc:spChg chg="add">
          <ac:chgData name="Khan, Alimul" userId="091f2f5b-5bf1-49bc-9c14-a01dcf63c5b1" providerId="ADAL" clId="{7A9A650C-BFBA-5B46-8966-1D187D511DEF}" dt="2023-11-28T01:00:42.636" v="6" actId="26606"/>
          <ac:spMkLst>
            <pc:docMk/>
            <pc:sldMk cId="4212577278" sldId="260"/>
            <ac:spMk id="10" creationId="{42A4FC2C-047E-45A5-965D-8E1E3BF09BC6}"/>
          </ac:spMkLst>
        </pc:spChg>
        <pc:spChg chg="add mod">
          <ac:chgData name="Khan, Alimul" userId="091f2f5b-5bf1-49bc-9c14-a01dcf63c5b1" providerId="ADAL" clId="{7A9A650C-BFBA-5B46-8966-1D187D511DEF}" dt="2023-11-28T02:59:19.921" v="916" actId="207"/>
          <ac:spMkLst>
            <pc:docMk/>
            <pc:sldMk cId="4212577278" sldId="260"/>
            <ac:spMk id="12" creationId="{209EC5FD-9608-C82E-0C6F-8AE3C00E378D}"/>
          </ac:spMkLst>
        </pc:spChg>
        <pc:picChg chg="add mod">
          <ac:chgData name="Khan, Alimul" userId="091f2f5b-5bf1-49bc-9c14-a01dcf63c5b1" providerId="ADAL" clId="{7A9A650C-BFBA-5B46-8966-1D187D511DEF}" dt="2023-11-28T02:55:41.123" v="658" actId="1076"/>
          <ac:picMkLst>
            <pc:docMk/>
            <pc:sldMk cId="4212577278" sldId="260"/>
            <ac:picMk id="5" creationId="{2CD70C34-DCC8-3530-0CAF-D9E078299A5F}"/>
          </ac:picMkLst>
        </pc:picChg>
        <pc:picChg chg="add mod">
          <ac:chgData name="Khan, Alimul" userId="091f2f5b-5bf1-49bc-9c14-a01dcf63c5b1" providerId="ADAL" clId="{7A9A650C-BFBA-5B46-8966-1D187D511DEF}" dt="2023-11-28T02:56:56.407" v="672" actId="1076"/>
          <ac:picMkLst>
            <pc:docMk/>
            <pc:sldMk cId="4212577278" sldId="260"/>
            <ac:picMk id="11" creationId="{5CEA7F59-28A2-F9D6-0CE0-504AC002E3F8}"/>
          </ac:picMkLst>
        </pc:picChg>
      </pc:sldChg>
      <pc:sldChg chg="addSp modSp add mod">
        <pc:chgData name="Khan, Alimul" userId="091f2f5b-5bf1-49bc-9c14-a01dcf63c5b1" providerId="ADAL" clId="{7A9A650C-BFBA-5B46-8966-1D187D511DEF}" dt="2023-11-28T02:50:35.017" v="637" actId="2085"/>
        <pc:sldMkLst>
          <pc:docMk/>
          <pc:sldMk cId="738763774" sldId="261"/>
        </pc:sldMkLst>
        <pc:spChg chg="mod">
          <ac:chgData name="Khan, Alimul" userId="091f2f5b-5bf1-49bc-9c14-a01dcf63c5b1" providerId="ADAL" clId="{7A9A650C-BFBA-5B46-8966-1D187D511DEF}" dt="2023-11-28T01:09:04.746" v="132" actId="14100"/>
          <ac:spMkLst>
            <pc:docMk/>
            <pc:sldMk cId="738763774" sldId="261"/>
            <ac:spMk id="2" creationId="{497D7FE4-2190-1A03-20FF-095916383387}"/>
          </ac:spMkLst>
        </pc:spChg>
        <pc:spChg chg="mod">
          <ac:chgData name="Khan, Alimul" userId="091f2f5b-5bf1-49bc-9c14-a01dcf63c5b1" providerId="ADAL" clId="{7A9A650C-BFBA-5B46-8966-1D187D511DEF}" dt="2023-11-28T01:09:04.746" v="132" actId="14100"/>
          <ac:spMkLst>
            <pc:docMk/>
            <pc:sldMk cId="738763774" sldId="261"/>
            <ac:spMk id="3" creationId="{51D03D47-765E-9088-B0A5-02BD542F47A7}"/>
          </ac:spMkLst>
        </pc:spChg>
        <pc:spChg chg="add mod">
          <ac:chgData name="Khan, Alimul" userId="091f2f5b-5bf1-49bc-9c14-a01dcf63c5b1" providerId="ADAL" clId="{7A9A650C-BFBA-5B46-8966-1D187D511DEF}" dt="2023-11-28T01:10:11.854" v="148" actId="1076"/>
          <ac:spMkLst>
            <pc:docMk/>
            <pc:sldMk cId="738763774" sldId="261"/>
            <ac:spMk id="5" creationId="{CF1DC8E4-6821-9D63-ECF6-EDA19443EBE6}"/>
          </ac:spMkLst>
        </pc:spChg>
        <pc:spChg chg="add mod">
          <ac:chgData name="Khan, Alimul" userId="091f2f5b-5bf1-49bc-9c14-a01dcf63c5b1" providerId="ADAL" clId="{7A9A650C-BFBA-5B46-8966-1D187D511DEF}" dt="2023-11-28T02:50:35.017" v="637" actId="2085"/>
          <ac:spMkLst>
            <pc:docMk/>
            <pc:sldMk cId="738763774" sldId="261"/>
            <ac:spMk id="8" creationId="{FE76E8CD-C363-5F9E-4664-54D0927919E5}"/>
          </ac:spMkLst>
        </pc:spChg>
        <pc:picChg chg="mod modCrop">
          <ac:chgData name="Khan, Alimul" userId="091f2f5b-5bf1-49bc-9c14-a01dcf63c5b1" providerId="ADAL" clId="{7A9A650C-BFBA-5B46-8966-1D187D511DEF}" dt="2023-11-28T02:48:44.280" v="618" actId="1076"/>
          <ac:picMkLst>
            <pc:docMk/>
            <pc:sldMk cId="738763774" sldId="261"/>
            <ac:picMk id="4" creationId="{61C3B4AD-3BBE-C1B4-A1E3-085E1B02C600}"/>
          </ac:picMkLst>
        </pc:picChg>
        <pc:picChg chg="add mod">
          <ac:chgData name="Khan, Alimul" userId="091f2f5b-5bf1-49bc-9c14-a01dcf63c5b1" providerId="ADAL" clId="{7A9A650C-BFBA-5B46-8966-1D187D511DEF}" dt="2023-11-28T02:23:50.860" v="381" actId="1076"/>
          <ac:picMkLst>
            <pc:docMk/>
            <pc:sldMk cId="738763774" sldId="261"/>
            <ac:picMk id="7" creationId="{1B27FDB7-D585-E1E6-2568-72A166C5CA93}"/>
          </ac:picMkLst>
        </pc:picChg>
      </pc:sldChg>
      <pc:sldChg chg="addSp delSp modSp new mod setBg">
        <pc:chgData name="Khan, Alimul" userId="091f2f5b-5bf1-49bc-9c14-a01dcf63c5b1" providerId="ADAL" clId="{7A9A650C-BFBA-5B46-8966-1D187D511DEF}" dt="2023-11-28T01:20:06.120" v="159"/>
        <pc:sldMkLst>
          <pc:docMk/>
          <pc:sldMk cId="112308097" sldId="262"/>
        </pc:sldMkLst>
        <pc:spChg chg="mod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2" creationId="{06273942-6A6B-237C-1999-7531511BF847}"/>
          </ac:spMkLst>
        </pc:spChg>
        <pc:spChg chg="del">
          <ac:chgData name="Khan, Alimul" userId="091f2f5b-5bf1-49bc-9c14-a01dcf63c5b1" providerId="ADAL" clId="{7A9A650C-BFBA-5B46-8966-1D187D511DEF}" dt="2023-11-28T01:15:51.619" v="154"/>
          <ac:spMkLst>
            <pc:docMk/>
            <pc:sldMk cId="112308097" sldId="262"/>
            <ac:spMk id="3" creationId="{59E3AA19-6D9D-564E-A6F6-98D1C7ADA09F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9" creationId="{D699D9D7-DBB7-151B-24CD-B1BE79BB1676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12" creationId="{327D73B4-9F5C-4A64-A179-51B9500CB8B5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14" creationId="{C1F06963-6374-4B48-844F-071A9BAAAE02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16" creationId="{6CB927A4-E432-4310-9CD5-E89FF5063179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18" creationId="{1453BF6C-B012-48B7-B4E8-6D7AC7C27D02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20" creationId="{E3020543-B24B-4EC4-8FFC-8DD88EEA91A8}"/>
          </ac:spMkLst>
        </pc:spChg>
        <pc:picChg chg="add mod">
          <ac:chgData name="Khan, Alimul" userId="091f2f5b-5bf1-49bc-9c14-a01dcf63c5b1" providerId="ADAL" clId="{7A9A650C-BFBA-5B46-8966-1D187D511DEF}" dt="2023-11-28T01:20:06.120" v="159"/>
          <ac:picMkLst>
            <pc:docMk/>
            <pc:sldMk cId="112308097" sldId="262"/>
            <ac:picMk id="5" creationId="{91EEBEDD-3B57-A45D-D871-5CA90E499BDD}"/>
          </ac:picMkLst>
        </pc:picChg>
        <pc:cxnChg chg="add del">
          <ac:chgData name="Khan, Alimul" userId="091f2f5b-5bf1-49bc-9c14-a01dcf63c5b1" providerId="ADAL" clId="{7A9A650C-BFBA-5B46-8966-1D187D511DEF}" dt="2023-11-28T01:16:04.916" v="158" actId="26606"/>
          <ac:cxnSpMkLst>
            <pc:docMk/>
            <pc:sldMk cId="112308097" sldId="262"/>
            <ac:cxnSpMk id="22" creationId="{C49DA8F6-BCC1-4447-B54C-57856834B94B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184A8-8965-A404-D117-B1FB72005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C792C-E39A-B6F3-04D4-38E331CCF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CBD66-7DBA-5933-C587-F0C42B466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7AE1F-893B-94DB-F6E8-6BB4C7DA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34C8F-5D74-954D-9939-2B4E87ED0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463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6F25F-B8ED-6592-6E80-B45F41056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6653F1-49E8-05F3-500B-EF55DA0E36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7A3D4-5180-D90C-D9B6-0F40E6A9C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8EA18-51AC-7DDF-096F-A750E42C8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1212C-3C6A-8719-F3D3-551A0785B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50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0DE03-2D59-C3E3-AE41-1E87887F59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026BDE-B124-9854-FCEE-BB71F9EE59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C95D0-7B7F-8407-38D8-1D2A637EA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40705-9642-8ED6-D73E-64C641E9A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154FE-FC55-F70F-46CB-583098599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667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AE793-0064-F021-BA25-CE763770C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7D67E-F118-F2F3-5015-53286E9F0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9768E-5376-B14F-8F04-D3B181542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76CA1-BE7F-614A-48FA-83BAFB580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3A1CF-0E6D-6486-17C8-C58660564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03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A053B-C5D9-9ECF-21D1-72B14625C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7C6CD-E0CA-4B55-A086-6125B895A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8A02C-451A-7FCF-2E34-937D163A0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E103F-2B22-1594-A9BE-E2A8E7F1D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70EED-184E-2D2C-769A-8329E2F73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519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E5D3-D8EA-7634-9BA6-2B6F5958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18B53-0D67-A746-8C1A-E2EF919925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82584E-662F-17EC-0929-3133DF1FF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B682D-5603-54DE-1159-A2ABDA639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2F0E1-3C39-DD7C-79F4-947219A7F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6094C-33B2-5F36-0153-C6569BFF3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653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04B3A-5C39-39D9-DECC-A3D2B0D28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7C2660-2FDA-3DB0-B340-CA8F61FD2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664605-6CC3-C64B-68FD-BEEA7D9B2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D14FD4-0773-889B-10C2-04AB93F038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804A34-0342-0B88-799B-3A76C503AF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44E2E0-D4D4-B7DC-7215-5188CAAF1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A60CA3-C3D1-878F-6CC8-4A07E779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68D472-419C-5F61-F640-818FA820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342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9C823-00EF-87C0-E4FB-7DFD7D0A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E3AD8A-A2AD-FDA2-B49D-DECD89D7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4E4B78-B511-B771-3251-19BF6E910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4234DD-4739-BFC7-5865-ED7D69E32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940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4277F3-4958-705B-0674-E860BA6F1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FE1FE7-1587-C66D-9CEF-A7024C8BC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4659E9-7D3B-B027-5447-CCB7DDEEB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152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26BC1-679D-8345-8A5E-D8C8118D2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5A634-222C-0673-B1AA-F543D5E58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7D411F-8197-600A-0ED1-81C08A26A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939F6-C411-F0E3-AF12-6E687A44F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08B8BA-A1F5-DA8B-85BC-C3566EA9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D09EB-61BC-AF81-0633-1081AA1C5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527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015EE-8ACF-3A6A-DC7A-8197CDF7B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EBAC8E-332A-113E-7613-59A6EFD148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FDE076-D929-D2D1-3231-8F17201DD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600DE-D831-846E-5BF6-C31BA2B7F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2EE119-CECD-8D61-7DD5-08562A6D0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7F81F8-B56F-D49F-3F24-7D1F91B7C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618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CD8941-AA41-2E26-21AE-7B185495D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9AFF30-2ECF-C9EE-369A-2FC985404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03B7D-67AB-E693-3BCC-77F5B567D6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1C4D0-A563-8B4F-B675-9831B0AB1EC0}" type="datetimeFigureOut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93321-1C96-6CC2-ADEC-EA112079C2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A1F57-6FF4-CD6F-B79B-2450845A56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72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D5D0E34F-A89B-EE34-3A26-48B0F2B46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626" y="1370873"/>
            <a:ext cx="1090490" cy="1190870"/>
          </a:xfrm>
          <a:prstGeom prst="rect">
            <a:avLst/>
          </a:prstGeom>
        </p:spPr>
      </p:pic>
      <p:pic>
        <p:nvPicPr>
          <p:cNvPr id="11" name="Picture 10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2E73449F-E1B0-0B70-7D39-50E6F7D7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7932" y="1447372"/>
            <a:ext cx="4062794" cy="4062794"/>
          </a:xfrm>
          <a:prstGeom prst="rect">
            <a:avLst/>
          </a:prstGeom>
        </p:spPr>
      </p:pic>
      <p:sp>
        <p:nvSpPr>
          <p:cNvPr id="31" name="Rectangle 7">
            <a:extLst>
              <a:ext uri="{FF2B5EF4-FFF2-40B4-BE49-F238E27FC236}">
                <a16:creationId xmlns:a16="http://schemas.microsoft.com/office/drawing/2014/main" id="{50A47F43-2079-BC05-426D-F42C1820F6F5}"/>
              </a:ext>
            </a:extLst>
          </p:cNvPr>
          <p:cNvSpPr/>
          <p:nvPr/>
        </p:nvSpPr>
        <p:spPr>
          <a:xfrm>
            <a:off x="5989317" y="4284386"/>
            <a:ext cx="6302644" cy="2128057"/>
          </a:xfrm>
          <a:custGeom>
            <a:avLst/>
            <a:gdLst>
              <a:gd name="connsiteX0" fmla="*/ 0 w 6302644"/>
              <a:gd name="connsiteY0" fmla="*/ 0 h 2011680"/>
              <a:gd name="connsiteX1" fmla="*/ 6302644 w 6302644"/>
              <a:gd name="connsiteY1" fmla="*/ 0 h 2011680"/>
              <a:gd name="connsiteX2" fmla="*/ 6302644 w 6302644"/>
              <a:gd name="connsiteY2" fmla="*/ 2011680 h 2011680"/>
              <a:gd name="connsiteX3" fmla="*/ 0 w 6302644"/>
              <a:gd name="connsiteY3" fmla="*/ 2011680 h 2011680"/>
              <a:gd name="connsiteX4" fmla="*/ 0 w 6302644"/>
              <a:gd name="connsiteY4" fmla="*/ 0 h 2011680"/>
              <a:gd name="connsiteX0" fmla="*/ 0 w 6302644"/>
              <a:gd name="connsiteY0" fmla="*/ 0 h 2011680"/>
              <a:gd name="connsiteX1" fmla="*/ 3059430 w 6302644"/>
              <a:gd name="connsiteY1" fmla="*/ 468630 h 2011680"/>
              <a:gd name="connsiteX2" fmla="*/ 6302644 w 6302644"/>
              <a:gd name="connsiteY2" fmla="*/ 0 h 2011680"/>
              <a:gd name="connsiteX3" fmla="*/ 6302644 w 6302644"/>
              <a:gd name="connsiteY3" fmla="*/ 2011680 h 2011680"/>
              <a:gd name="connsiteX4" fmla="*/ 0 w 6302644"/>
              <a:gd name="connsiteY4" fmla="*/ 2011680 h 2011680"/>
              <a:gd name="connsiteX5" fmla="*/ 0 w 6302644"/>
              <a:gd name="connsiteY5" fmla="*/ 0 h 2011680"/>
              <a:gd name="connsiteX0" fmla="*/ 331470 w 6302644"/>
              <a:gd name="connsiteY0" fmla="*/ 1085850 h 2011680"/>
              <a:gd name="connsiteX1" fmla="*/ 3059430 w 6302644"/>
              <a:gd name="connsiteY1" fmla="*/ 468630 h 2011680"/>
              <a:gd name="connsiteX2" fmla="*/ 6302644 w 6302644"/>
              <a:gd name="connsiteY2" fmla="*/ 0 h 2011680"/>
              <a:gd name="connsiteX3" fmla="*/ 6302644 w 6302644"/>
              <a:gd name="connsiteY3" fmla="*/ 2011680 h 2011680"/>
              <a:gd name="connsiteX4" fmla="*/ 0 w 6302644"/>
              <a:gd name="connsiteY4" fmla="*/ 2011680 h 2011680"/>
              <a:gd name="connsiteX5" fmla="*/ 331470 w 6302644"/>
              <a:gd name="connsiteY5" fmla="*/ 1085850 h 2011680"/>
              <a:gd name="connsiteX0" fmla="*/ 331470 w 6302644"/>
              <a:gd name="connsiteY0" fmla="*/ 1085850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331470 w 6302644"/>
              <a:gd name="connsiteY6" fmla="*/ 1085850 h 2011680"/>
              <a:gd name="connsiteX0" fmla="*/ 331470 w 6302644"/>
              <a:gd name="connsiteY0" fmla="*/ 1085850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331470 w 6302644"/>
              <a:gd name="connsiteY6" fmla="*/ 1085850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293956 w 6302644"/>
              <a:gd name="connsiteY6" fmla="*/ 1104607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293956 w 6302644"/>
              <a:gd name="connsiteY6" fmla="*/ 1104607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1359877 w 6302644"/>
              <a:gd name="connsiteY2" fmla="*/ 804203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59877 w 6302644"/>
              <a:gd name="connsiteY2" fmla="*/ 804203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83545 w 6302644"/>
              <a:gd name="connsiteY3" fmla="*/ 574431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83545 w 6302644"/>
              <a:gd name="connsiteY3" fmla="*/ 574431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208628 w 6302644"/>
              <a:gd name="connsiteY4" fmla="*/ 546295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518117 w 6302644"/>
              <a:gd name="connsiteY6" fmla="*/ 541606 h 2011680"/>
              <a:gd name="connsiteX7" fmla="*/ 3059430 w 6302644"/>
              <a:gd name="connsiteY7" fmla="*/ 468630 h 2011680"/>
              <a:gd name="connsiteX8" fmla="*/ 6302644 w 6302644"/>
              <a:gd name="connsiteY8" fmla="*/ 0 h 2011680"/>
              <a:gd name="connsiteX9" fmla="*/ 6302644 w 6302644"/>
              <a:gd name="connsiteY9" fmla="*/ 2011680 h 2011680"/>
              <a:gd name="connsiteX10" fmla="*/ 0 w 6302644"/>
              <a:gd name="connsiteY10" fmla="*/ 2011680 h 2011680"/>
              <a:gd name="connsiteX11" fmla="*/ 293956 w 6302644"/>
              <a:gd name="connsiteY11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82129 w 6302644"/>
              <a:gd name="connsiteY6" fmla="*/ 588498 h 2011680"/>
              <a:gd name="connsiteX7" fmla="*/ 2518117 w 6302644"/>
              <a:gd name="connsiteY7" fmla="*/ 541606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82129 w 6302644"/>
              <a:gd name="connsiteY6" fmla="*/ 588498 h 2011680"/>
              <a:gd name="connsiteX7" fmla="*/ 2541563 w 6302644"/>
              <a:gd name="connsiteY7" fmla="*/ 452510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41563 w 6302644"/>
              <a:gd name="connsiteY7" fmla="*/ 452510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6302644 w 6302644"/>
              <a:gd name="connsiteY10" fmla="*/ 0 h 2011680"/>
              <a:gd name="connsiteX11" fmla="*/ 6302644 w 6302644"/>
              <a:gd name="connsiteY11" fmla="*/ 2011680 h 2011680"/>
              <a:gd name="connsiteX12" fmla="*/ 0 w 6302644"/>
              <a:gd name="connsiteY12" fmla="*/ 2011680 h 2011680"/>
              <a:gd name="connsiteX13" fmla="*/ 293956 w 6302644"/>
              <a:gd name="connsiteY13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6302644 w 6302644"/>
              <a:gd name="connsiteY11" fmla="*/ 0 h 2011680"/>
              <a:gd name="connsiteX12" fmla="*/ 6302644 w 6302644"/>
              <a:gd name="connsiteY12" fmla="*/ 2011680 h 2011680"/>
              <a:gd name="connsiteX13" fmla="*/ 0 w 6302644"/>
              <a:gd name="connsiteY13" fmla="*/ 2011680 h 2011680"/>
              <a:gd name="connsiteX14" fmla="*/ 293956 w 6302644"/>
              <a:gd name="connsiteY14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3854548 w 6302644"/>
              <a:gd name="connsiteY11" fmla="*/ 307145 h 2011680"/>
              <a:gd name="connsiteX12" fmla="*/ 6302644 w 6302644"/>
              <a:gd name="connsiteY12" fmla="*/ 0 h 2011680"/>
              <a:gd name="connsiteX13" fmla="*/ 6302644 w 6302644"/>
              <a:gd name="connsiteY13" fmla="*/ 2011680 h 2011680"/>
              <a:gd name="connsiteX14" fmla="*/ 0 w 6302644"/>
              <a:gd name="connsiteY14" fmla="*/ 2011680 h 2011680"/>
              <a:gd name="connsiteX15" fmla="*/ 293956 w 6302644"/>
              <a:gd name="connsiteY15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3854548 w 6302644"/>
              <a:gd name="connsiteY11" fmla="*/ 307145 h 2011680"/>
              <a:gd name="connsiteX12" fmla="*/ 6302644 w 6302644"/>
              <a:gd name="connsiteY12" fmla="*/ 0 h 2011680"/>
              <a:gd name="connsiteX13" fmla="*/ 6302644 w 6302644"/>
              <a:gd name="connsiteY13" fmla="*/ 2011680 h 2011680"/>
              <a:gd name="connsiteX14" fmla="*/ 0 w 6302644"/>
              <a:gd name="connsiteY14" fmla="*/ 2011680 h 2011680"/>
              <a:gd name="connsiteX15" fmla="*/ 293956 w 6302644"/>
              <a:gd name="connsiteY15" fmla="*/ 1104607 h 2011680"/>
              <a:gd name="connsiteX0" fmla="*/ 293956 w 6302644"/>
              <a:gd name="connsiteY0" fmla="*/ 1202173 h 2109246"/>
              <a:gd name="connsiteX1" fmla="*/ 984738 w 6302644"/>
              <a:gd name="connsiteY1" fmla="*/ 1150298 h 2109246"/>
              <a:gd name="connsiteX2" fmla="*/ 1388013 w 6302644"/>
              <a:gd name="connsiteY2" fmla="*/ 986175 h 2109246"/>
              <a:gd name="connsiteX3" fmla="*/ 1917895 w 6302644"/>
              <a:gd name="connsiteY3" fmla="*/ 681375 h 2109246"/>
              <a:gd name="connsiteX4" fmla="*/ 2114843 w 6302644"/>
              <a:gd name="connsiteY4" fmla="*/ 723578 h 2109246"/>
              <a:gd name="connsiteX5" fmla="*/ 2208628 w 6302644"/>
              <a:gd name="connsiteY5" fmla="*/ 643861 h 2109246"/>
              <a:gd name="connsiteX6" fmla="*/ 2307102 w 6302644"/>
              <a:gd name="connsiteY6" fmla="*/ 662618 h 2109246"/>
              <a:gd name="connsiteX7" fmla="*/ 2508738 w 6302644"/>
              <a:gd name="connsiteY7" fmla="*/ 536008 h 2109246"/>
              <a:gd name="connsiteX8" fmla="*/ 2672862 w 6302644"/>
              <a:gd name="connsiteY8" fmla="*/ 686064 h 2109246"/>
              <a:gd name="connsiteX9" fmla="*/ 3059430 w 6302644"/>
              <a:gd name="connsiteY9" fmla="*/ 566196 h 2109246"/>
              <a:gd name="connsiteX10" fmla="*/ 3441895 w 6302644"/>
              <a:gd name="connsiteY10" fmla="*/ 601658 h 2109246"/>
              <a:gd name="connsiteX11" fmla="*/ 3854548 w 6302644"/>
              <a:gd name="connsiteY11" fmla="*/ 404711 h 2109246"/>
              <a:gd name="connsiteX12" fmla="*/ 4459458 w 6302644"/>
              <a:gd name="connsiteY12" fmla="*/ 170249 h 2109246"/>
              <a:gd name="connsiteX13" fmla="*/ 6302644 w 6302644"/>
              <a:gd name="connsiteY13" fmla="*/ 97566 h 2109246"/>
              <a:gd name="connsiteX14" fmla="*/ 6302644 w 6302644"/>
              <a:gd name="connsiteY14" fmla="*/ 2109246 h 2109246"/>
              <a:gd name="connsiteX15" fmla="*/ 0 w 6302644"/>
              <a:gd name="connsiteY15" fmla="*/ 2109246 h 2109246"/>
              <a:gd name="connsiteX16" fmla="*/ 293956 w 6302644"/>
              <a:gd name="connsiteY16" fmla="*/ 1202173 h 2109246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854548 w 6302644"/>
              <a:gd name="connsiteY11" fmla="*/ 403659 h 2108194"/>
              <a:gd name="connsiteX12" fmla="*/ 4013982 w 6302644"/>
              <a:gd name="connsiteY12" fmla="*/ 497443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798277 w 6302644"/>
              <a:gd name="connsiteY11" fmla="*/ 417727 h 2108194"/>
              <a:gd name="connsiteX12" fmla="*/ 4013982 w 6302644"/>
              <a:gd name="connsiteY12" fmla="*/ 497443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798277 w 6302644"/>
              <a:gd name="connsiteY11" fmla="*/ 417727 h 2108194"/>
              <a:gd name="connsiteX12" fmla="*/ 3976468 w 6302644"/>
              <a:gd name="connsiteY12" fmla="*/ 502132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189379 h 2096452"/>
              <a:gd name="connsiteX1" fmla="*/ 984738 w 6302644"/>
              <a:gd name="connsiteY1" fmla="*/ 1137504 h 2096452"/>
              <a:gd name="connsiteX2" fmla="*/ 1388013 w 6302644"/>
              <a:gd name="connsiteY2" fmla="*/ 973381 h 2096452"/>
              <a:gd name="connsiteX3" fmla="*/ 1917895 w 6302644"/>
              <a:gd name="connsiteY3" fmla="*/ 668581 h 2096452"/>
              <a:gd name="connsiteX4" fmla="*/ 2114843 w 6302644"/>
              <a:gd name="connsiteY4" fmla="*/ 710784 h 2096452"/>
              <a:gd name="connsiteX5" fmla="*/ 2208628 w 6302644"/>
              <a:gd name="connsiteY5" fmla="*/ 631067 h 2096452"/>
              <a:gd name="connsiteX6" fmla="*/ 2307102 w 6302644"/>
              <a:gd name="connsiteY6" fmla="*/ 649824 h 2096452"/>
              <a:gd name="connsiteX7" fmla="*/ 2508738 w 6302644"/>
              <a:gd name="connsiteY7" fmla="*/ 523214 h 2096452"/>
              <a:gd name="connsiteX8" fmla="*/ 2672862 w 6302644"/>
              <a:gd name="connsiteY8" fmla="*/ 673270 h 2096452"/>
              <a:gd name="connsiteX9" fmla="*/ 3059430 w 6302644"/>
              <a:gd name="connsiteY9" fmla="*/ 553402 h 2096452"/>
              <a:gd name="connsiteX10" fmla="*/ 3441895 w 6302644"/>
              <a:gd name="connsiteY10" fmla="*/ 588864 h 2096452"/>
              <a:gd name="connsiteX11" fmla="*/ 3798277 w 6302644"/>
              <a:gd name="connsiteY11" fmla="*/ 405985 h 2096452"/>
              <a:gd name="connsiteX12" fmla="*/ 3976468 w 6302644"/>
              <a:gd name="connsiteY12" fmla="*/ 490390 h 2096452"/>
              <a:gd name="connsiteX13" fmla="*/ 4365673 w 6302644"/>
              <a:gd name="connsiteY13" fmla="*/ 218415 h 2096452"/>
              <a:gd name="connsiteX14" fmla="*/ 6302644 w 6302644"/>
              <a:gd name="connsiteY14" fmla="*/ 84772 h 2096452"/>
              <a:gd name="connsiteX15" fmla="*/ 6302644 w 6302644"/>
              <a:gd name="connsiteY15" fmla="*/ 2096452 h 2096452"/>
              <a:gd name="connsiteX16" fmla="*/ 0 w 6302644"/>
              <a:gd name="connsiteY16" fmla="*/ 2096452 h 2096452"/>
              <a:gd name="connsiteX17" fmla="*/ 293956 w 6302644"/>
              <a:gd name="connsiteY17" fmla="*/ 1189379 h 2096452"/>
              <a:gd name="connsiteX0" fmla="*/ 293956 w 6302644"/>
              <a:gd name="connsiteY0" fmla="*/ 1187744 h 2094817"/>
              <a:gd name="connsiteX1" fmla="*/ 984738 w 6302644"/>
              <a:gd name="connsiteY1" fmla="*/ 1135869 h 2094817"/>
              <a:gd name="connsiteX2" fmla="*/ 1388013 w 6302644"/>
              <a:gd name="connsiteY2" fmla="*/ 971746 h 2094817"/>
              <a:gd name="connsiteX3" fmla="*/ 1917895 w 6302644"/>
              <a:gd name="connsiteY3" fmla="*/ 666946 h 2094817"/>
              <a:gd name="connsiteX4" fmla="*/ 2114843 w 6302644"/>
              <a:gd name="connsiteY4" fmla="*/ 709149 h 2094817"/>
              <a:gd name="connsiteX5" fmla="*/ 2208628 w 6302644"/>
              <a:gd name="connsiteY5" fmla="*/ 629432 h 2094817"/>
              <a:gd name="connsiteX6" fmla="*/ 2307102 w 6302644"/>
              <a:gd name="connsiteY6" fmla="*/ 648189 h 2094817"/>
              <a:gd name="connsiteX7" fmla="*/ 2508738 w 6302644"/>
              <a:gd name="connsiteY7" fmla="*/ 521579 h 2094817"/>
              <a:gd name="connsiteX8" fmla="*/ 2672862 w 6302644"/>
              <a:gd name="connsiteY8" fmla="*/ 671635 h 2094817"/>
              <a:gd name="connsiteX9" fmla="*/ 3059430 w 6302644"/>
              <a:gd name="connsiteY9" fmla="*/ 551767 h 2094817"/>
              <a:gd name="connsiteX10" fmla="*/ 3441895 w 6302644"/>
              <a:gd name="connsiteY10" fmla="*/ 587229 h 2094817"/>
              <a:gd name="connsiteX11" fmla="*/ 3798277 w 6302644"/>
              <a:gd name="connsiteY11" fmla="*/ 404350 h 2094817"/>
              <a:gd name="connsiteX12" fmla="*/ 3976468 w 6302644"/>
              <a:gd name="connsiteY12" fmla="*/ 488755 h 2094817"/>
              <a:gd name="connsiteX13" fmla="*/ 4091492 w 6302644"/>
              <a:gd name="connsiteY13" fmla="*/ 263672 h 2094817"/>
              <a:gd name="connsiteX14" fmla="*/ 4365673 w 6302644"/>
              <a:gd name="connsiteY14" fmla="*/ 216780 h 2094817"/>
              <a:gd name="connsiteX15" fmla="*/ 6302644 w 6302644"/>
              <a:gd name="connsiteY15" fmla="*/ 83137 h 2094817"/>
              <a:gd name="connsiteX16" fmla="*/ 6302644 w 6302644"/>
              <a:gd name="connsiteY16" fmla="*/ 2094817 h 2094817"/>
              <a:gd name="connsiteX17" fmla="*/ 0 w 6302644"/>
              <a:gd name="connsiteY17" fmla="*/ 2094817 h 2094817"/>
              <a:gd name="connsiteX18" fmla="*/ 293956 w 6302644"/>
              <a:gd name="connsiteY18" fmla="*/ 1187744 h 2094817"/>
              <a:gd name="connsiteX0" fmla="*/ 293956 w 6302644"/>
              <a:gd name="connsiteY0" fmla="*/ 1186049 h 2093122"/>
              <a:gd name="connsiteX1" fmla="*/ 984738 w 6302644"/>
              <a:gd name="connsiteY1" fmla="*/ 1134174 h 2093122"/>
              <a:gd name="connsiteX2" fmla="*/ 1388013 w 6302644"/>
              <a:gd name="connsiteY2" fmla="*/ 970051 h 2093122"/>
              <a:gd name="connsiteX3" fmla="*/ 1917895 w 6302644"/>
              <a:gd name="connsiteY3" fmla="*/ 665251 h 2093122"/>
              <a:gd name="connsiteX4" fmla="*/ 2114843 w 6302644"/>
              <a:gd name="connsiteY4" fmla="*/ 707454 h 2093122"/>
              <a:gd name="connsiteX5" fmla="*/ 2208628 w 6302644"/>
              <a:gd name="connsiteY5" fmla="*/ 627737 h 2093122"/>
              <a:gd name="connsiteX6" fmla="*/ 2307102 w 6302644"/>
              <a:gd name="connsiteY6" fmla="*/ 646494 h 2093122"/>
              <a:gd name="connsiteX7" fmla="*/ 2508738 w 6302644"/>
              <a:gd name="connsiteY7" fmla="*/ 519884 h 2093122"/>
              <a:gd name="connsiteX8" fmla="*/ 2672862 w 6302644"/>
              <a:gd name="connsiteY8" fmla="*/ 669940 h 2093122"/>
              <a:gd name="connsiteX9" fmla="*/ 3059430 w 6302644"/>
              <a:gd name="connsiteY9" fmla="*/ 550072 h 2093122"/>
              <a:gd name="connsiteX10" fmla="*/ 3441895 w 6302644"/>
              <a:gd name="connsiteY10" fmla="*/ 585534 h 2093122"/>
              <a:gd name="connsiteX11" fmla="*/ 3798277 w 6302644"/>
              <a:gd name="connsiteY11" fmla="*/ 402655 h 2093122"/>
              <a:gd name="connsiteX12" fmla="*/ 3976468 w 6302644"/>
              <a:gd name="connsiteY12" fmla="*/ 487060 h 2093122"/>
              <a:gd name="connsiteX13" fmla="*/ 4091492 w 6302644"/>
              <a:gd name="connsiteY13" fmla="*/ 261977 h 2093122"/>
              <a:gd name="connsiteX14" fmla="*/ 4438495 w 6302644"/>
              <a:gd name="connsiteY14" fmla="*/ 454236 h 2093122"/>
              <a:gd name="connsiteX15" fmla="*/ 4365673 w 6302644"/>
              <a:gd name="connsiteY15" fmla="*/ 215085 h 2093122"/>
              <a:gd name="connsiteX16" fmla="*/ 6302644 w 6302644"/>
              <a:gd name="connsiteY16" fmla="*/ 81442 h 2093122"/>
              <a:gd name="connsiteX17" fmla="*/ 6302644 w 6302644"/>
              <a:gd name="connsiteY17" fmla="*/ 2093122 h 2093122"/>
              <a:gd name="connsiteX18" fmla="*/ 0 w 6302644"/>
              <a:gd name="connsiteY18" fmla="*/ 2093122 h 2093122"/>
              <a:gd name="connsiteX19" fmla="*/ 293956 w 6302644"/>
              <a:gd name="connsiteY19" fmla="*/ 1186049 h 2093122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91492 w 6302644"/>
              <a:gd name="connsiteY13" fmla="*/ 252758 h 2083903"/>
              <a:gd name="connsiteX14" fmla="*/ 4438495 w 6302644"/>
              <a:gd name="connsiteY14" fmla="*/ 445017 h 2083903"/>
              <a:gd name="connsiteX15" fmla="*/ 4843974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86803 w 6302644"/>
              <a:gd name="connsiteY13" fmla="*/ 290272 h 2083903"/>
              <a:gd name="connsiteX14" fmla="*/ 4438495 w 6302644"/>
              <a:gd name="connsiteY14" fmla="*/ 445017 h 2083903"/>
              <a:gd name="connsiteX15" fmla="*/ 4843974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86803 w 6302644"/>
              <a:gd name="connsiteY13" fmla="*/ 290272 h 2083903"/>
              <a:gd name="connsiteX14" fmla="*/ 4438495 w 6302644"/>
              <a:gd name="connsiteY14" fmla="*/ 445017 h 2083903"/>
              <a:gd name="connsiteX15" fmla="*/ 4801771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8742 h 2085815"/>
              <a:gd name="connsiteX1" fmla="*/ 984738 w 6302644"/>
              <a:gd name="connsiteY1" fmla="*/ 1126867 h 2085815"/>
              <a:gd name="connsiteX2" fmla="*/ 1388013 w 6302644"/>
              <a:gd name="connsiteY2" fmla="*/ 962744 h 2085815"/>
              <a:gd name="connsiteX3" fmla="*/ 1917895 w 6302644"/>
              <a:gd name="connsiteY3" fmla="*/ 657944 h 2085815"/>
              <a:gd name="connsiteX4" fmla="*/ 2114843 w 6302644"/>
              <a:gd name="connsiteY4" fmla="*/ 700147 h 2085815"/>
              <a:gd name="connsiteX5" fmla="*/ 2208628 w 6302644"/>
              <a:gd name="connsiteY5" fmla="*/ 620430 h 2085815"/>
              <a:gd name="connsiteX6" fmla="*/ 2307102 w 6302644"/>
              <a:gd name="connsiteY6" fmla="*/ 639187 h 2085815"/>
              <a:gd name="connsiteX7" fmla="*/ 2508738 w 6302644"/>
              <a:gd name="connsiteY7" fmla="*/ 512577 h 2085815"/>
              <a:gd name="connsiteX8" fmla="*/ 2672862 w 6302644"/>
              <a:gd name="connsiteY8" fmla="*/ 662633 h 2085815"/>
              <a:gd name="connsiteX9" fmla="*/ 3059430 w 6302644"/>
              <a:gd name="connsiteY9" fmla="*/ 542765 h 2085815"/>
              <a:gd name="connsiteX10" fmla="*/ 3441895 w 6302644"/>
              <a:gd name="connsiteY10" fmla="*/ 578227 h 2085815"/>
              <a:gd name="connsiteX11" fmla="*/ 3798277 w 6302644"/>
              <a:gd name="connsiteY11" fmla="*/ 395348 h 2085815"/>
              <a:gd name="connsiteX12" fmla="*/ 3976468 w 6302644"/>
              <a:gd name="connsiteY12" fmla="*/ 479753 h 2085815"/>
              <a:gd name="connsiteX13" fmla="*/ 4086803 w 6302644"/>
              <a:gd name="connsiteY13" fmla="*/ 292184 h 2085815"/>
              <a:gd name="connsiteX14" fmla="*/ 4438495 w 6302644"/>
              <a:gd name="connsiteY14" fmla="*/ 446929 h 2085815"/>
              <a:gd name="connsiteX15" fmla="*/ 4602618 w 6302644"/>
              <a:gd name="connsiteY15" fmla="*/ 278117 h 2085815"/>
              <a:gd name="connsiteX16" fmla="*/ 4801771 w 6302644"/>
              <a:gd name="connsiteY16" fmla="*/ 273427 h 2085815"/>
              <a:gd name="connsiteX17" fmla="*/ 6302644 w 6302644"/>
              <a:gd name="connsiteY17" fmla="*/ 74135 h 2085815"/>
              <a:gd name="connsiteX18" fmla="*/ 6302644 w 6302644"/>
              <a:gd name="connsiteY18" fmla="*/ 2085815 h 2085815"/>
              <a:gd name="connsiteX19" fmla="*/ 0 w 6302644"/>
              <a:gd name="connsiteY19" fmla="*/ 2085815 h 2085815"/>
              <a:gd name="connsiteX20" fmla="*/ 293956 w 6302644"/>
              <a:gd name="connsiteY20" fmla="*/ 1178742 h 2085815"/>
              <a:gd name="connsiteX0" fmla="*/ 293956 w 6302644"/>
              <a:gd name="connsiteY0" fmla="*/ 1152187 h 2059260"/>
              <a:gd name="connsiteX1" fmla="*/ 984738 w 6302644"/>
              <a:gd name="connsiteY1" fmla="*/ 1100312 h 2059260"/>
              <a:gd name="connsiteX2" fmla="*/ 1388013 w 6302644"/>
              <a:gd name="connsiteY2" fmla="*/ 936189 h 2059260"/>
              <a:gd name="connsiteX3" fmla="*/ 1917895 w 6302644"/>
              <a:gd name="connsiteY3" fmla="*/ 631389 h 2059260"/>
              <a:gd name="connsiteX4" fmla="*/ 2114843 w 6302644"/>
              <a:gd name="connsiteY4" fmla="*/ 673592 h 2059260"/>
              <a:gd name="connsiteX5" fmla="*/ 2208628 w 6302644"/>
              <a:gd name="connsiteY5" fmla="*/ 593875 h 2059260"/>
              <a:gd name="connsiteX6" fmla="*/ 2307102 w 6302644"/>
              <a:gd name="connsiteY6" fmla="*/ 612632 h 2059260"/>
              <a:gd name="connsiteX7" fmla="*/ 2508738 w 6302644"/>
              <a:gd name="connsiteY7" fmla="*/ 486022 h 2059260"/>
              <a:gd name="connsiteX8" fmla="*/ 2672862 w 6302644"/>
              <a:gd name="connsiteY8" fmla="*/ 636078 h 2059260"/>
              <a:gd name="connsiteX9" fmla="*/ 3059430 w 6302644"/>
              <a:gd name="connsiteY9" fmla="*/ 516210 h 2059260"/>
              <a:gd name="connsiteX10" fmla="*/ 3441895 w 6302644"/>
              <a:gd name="connsiteY10" fmla="*/ 551672 h 2059260"/>
              <a:gd name="connsiteX11" fmla="*/ 3798277 w 6302644"/>
              <a:gd name="connsiteY11" fmla="*/ 368793 h 2059260"/>
              <a:gd name="connsiteX12" fmla="*/ 3976468 w 6302644"/>
              <a:gd name="connsiteY12" fmla="*/ 453198 h 2059260"/>
              <a:gd name="connsiteX13" fmla="*/ 4086803 w 6302644"/>
              <a:gd name="connsiteY13" fmla="*/ 265629 h 2059260"/>
              <a:gd name="connsiteX14" fmla="*/ 4438495 w 6302644"/>
              <a:gd name="connsiteY14" fmla="*/ 420374 h 2059260"/>
              <a:gd name="connsiteX15" fmla="*/ 4602618 w 6302644"/>
              <a:gd name="connsiteY15" fmla="*/ 251562 h 2059260"/>
              <a:gd name="connsiteX16" fmla="*/ 4998718 w 6302644"/>
              <a:gd name="connsiteY16" fmla="*/ 561050 h 2059260"/>
              <a:gd name="connsiteX17" fmla="*/ 6302644 w 6302644"/>
              <a:gd name="connsiteY17" fmla="*/ 47580 h 2059260"/>
              <a:gd name="connsiteX18" fmla="*/ 6302644 w 6302644"/>
              <a:gd name="connsiteY18" fmla="*/ 2059260 h 2059260"/>
              <a:gd name="connsiteX19" fmla="*/ 0 w 6302644"/>
              <a:gd name="connsiteY19" fmla="*/ 2059260 h 2059260"/>
              <a:gd name="connsiteX20" fmla="*/ 293956 w 6302644"/>
              <a:gd name="connsiteY20" fmla="*/ 1152187 h 2059260"/>
              <a:gd name="connsiteX0" fmla="*/ 293956 w 6302644"/>
              <a:gd name="connsiteY0" fmla="*/ 1172730 h 2079803"/>
              <a:gd name="connsiteX1" fmla="*/ 984738 w 6302644"/>
              <a:gd name="connsiteY1" fmla="*/ 1120855 h 2079803"/>
              <a:gd name="connsiteX2" fmla="*/ 1388013 w 6302644"/>
              <a:gd name="connsiteY2" fmla="*/ 956732 h 2079803"/>
              <a:gd name="connsiteX3" fmla="*/ 1917895 w 6302644"/>
              <a:gd name="connsiteY3" fmla="*/ 651932 h 2079803"/>
              <a:gd name="connsiteX4" fmla="*/ 2114843 w 6302644"/>
              <a:gd name="connsiteY4" fmla="*/ 694135 h 2079803"/>
              <a:gd name="connsiteX5" fmla="*/ 2208628 w 6302644"/>
              <a:gd name="connsiteY5" fmla="*/ 614418 h 2079803"/>
              <a:gd name="connsiteX6" fmla="*/ 2307102 w 6302644"/>
              <a:gd name="connsiteY6" fmla="*/ 633175 h 2079803"/>
              <a:gd name="connsiteX7" fmla="*/ 2508738 w 6302644"/>
              <a:gd name="connsiteY7" fmla="*/ 506565 h 2079803"/>
              <a:gd name="connsiteX8" fmla="*/ 2672862 w 6302644"/>
              <a:gd name="connsiteY8" fmla="*/ 656621 h 2079803"/>
              <a:gd name="connsiteX9" fmla="*/ 3059430 w 6302644"/>
              <a:gd name="connsiteY9" fmla="*/ 536753 h 2079803"/>
              <a:gd name="connsiteX10" fmla="*/ 3441895 w 6302644"/>
              <a:gd name="connsiteY10" fmla="*/ 572215 h 2079803"/>
              <a:gd name="connsiteX11" fmla="*/ 3798277 w 6302644"/>
              <a:gd name="connsiteY11" fmla="*/ 389336 h 2079803"/>
              <a:gd name="connsiteX12" fmla="*/ 3976468 w 6302644"/>
              <a:gd name="connsiteY12" fmla="*/ 473741 h 2079803"/>
              <a:gd name="connsiteX13" fmla="*/ 4086803 w 6302644"/>
              <a:gd name="connsiteY13" fmla="*/ 286172 h 2079803"/>
              <a:gd name="connsiteX14" fmla="*/ 4438495 w 6302644"/>
              <a:gd name="connsiteY14" fmla="*/ 440917 h 2079803"/>
              <a:gd name="connsiteX15" fmla="*/ 4602618 w 6302644"/>
              <a:gd name="connsiteY15" fmla="*/ 272105 h 2079803"/>
              <a:gd name="connsiteX16" fmla="*/ 4998718 w 6302644"/>
              <a:gd name="connsiteY16" fmla="*/ 581593 h 2079803"/>
              <a:gd name="connsiteX17" fmla="*/ 5132502 w 6302644"/>
              <a:gd name="connsiteY17" fmla="*/ 445605 h 2079803"/>
              <a:gd name="connsiteX18" fmla="*/ 6302644 w 6302644"/>
              <a:gd name="connsiteY18" fmla="*/ 68123 h 2079803"/>
              <a:gd name="connsiteX19" fmla="*/ 6302644 w 6302644"/>
              <a:gd name="connsiteY19" fmla="*/ 2079803 h 2079803"/>
              <a:gd name="connsiteX20" fmla="*/ 0 w 6302644"/>
              <a:gd name="connsiteY20" fmla="*/ 2079803 h 2079803"/>
              <a:gd name="connsiteX21" fmla="*/ 293956 w 6302644"/>
              <a:gd name="connsiteY21" fmla="*/ 1172730 h 2079803"/>
              <a:gd name="connsiteX0" fmla="*/ 293956 w 6302644"/>
              <a:gd name="connsiteY0" fmla="*/ 1172730 h 2079803"/>
              <a:gd name="connsiteX1" fmla="*/ 984738 w 6302644"/>
              <a:gd name="connsiteY1" fmla="*/ 1120855 h 2079803"/>
              <a:gd name="connsiteX2" fmla="*/ 1388013 w 6302644"/>
              <a:gd name="connsiteY2" fmla="*/ 956732 h 2079803"/>
              <a:gd name="connsiteX3" fmla="*/ 1917895 w 6302644"/>
              <a:gd name="connsiteY3" fmla="*/ 651932 h 2079803"/>
              <a:gd name="connsiteX4" fmla="*/ 2114843 w 6302644"/>
              <a:gd name="connsiteY4" fmla="*/ 694135 h 2079803"/>
              <a:gd name="connsiteX5" fmla="*/ 2208628 w 6302644"/>
              <a:gd name="connsiteY5" fmla="*/ 614418 h 2079803"/>
              <a:gd name="connsiteX6" fmla="*/ 2307102 w 6302644"/>
              <a:gd name="connsiteY6" fmla="*/ 633175 h 2079803"/>
              <a:gd name="connsiteX7" fmla="*/ 2508738 w 6302644"/>
              <a:gd name="connsiteY7" fmla="*/ 506565 h 2079803"/>
              <a:gd name="connsiteX8" fmla="*/ 2672862 w 6302644"/>
              <a:gd name="connsiteY8" fmla="*/ 656621 h 2079803"/>
              <a:gd name="connsiteX9" fmla="*/ 3059430 w 6302644"/>
              <a:gd name="connsiteY9" fmla="*/ 536753 h 2079803"/>
              <a:gd name="connsiteX10" fmla="*/ 3441895 w 6302644"/>
              <a:gd name="connsiteY10" fmla="*/ 572215 h 2079803"/>
              <a:gd name="connsiteX11" fmla="*/ 3798277 w 6302644"/>
              <a:gd name="connsiteY11" fmla="*/ 389336 h 2079803"/>
              <a:gd name="connsiteX12" fmla="*/ 3976468 w 6302644"/>
              <a:gd name="connsiteY12" fmla="*/ 473741 h 2079803"/>
              <a:gd name="connsiteX13" fmla="*/ 4086803 w 6302644"/>
              <a:gd name="connsiteY13" fmla="*/ 286172 h 2079803"/>
              <a:gd name="connsiteX14" fmla="*/ 4438495 w 6302644"/>
              <a:gd name="connsiteY14" fmla="*/ 440917 h 2079803"/>
              <a:gd name="connsiteX15" fmla="*/ 4602618 w 6302644"/>
              <a:gd name="connsiteY15" fmla="*/ 272105 h 2079803"/>
              <a:gd name="connsiteX16" fmla="*/ 4834594 w 6302644"/>
              <a:gd name="connsiteY16" fmla="*/ 572215 h 2079803"/>
              <a:gd name="connsiteX17" fmla="*/ 5132502 w 6302644"/>
              <a:gd name="connsiteY17" fmla="*/ 445605 h 2079803"/>
              <a:gd name="connsiteX18" fmla="*/ 6302644 w 6302644"/>
              <a:gd name="connsiteY18" fmla="*/ 68123 h 2079803"/>
              <a:gd name="connsiteX19" fmla="*/ 6302644 w 6302644"/>
              <a:gd name="connsiteY19" fmla="*/ 2079803 h 2079803"/>
              <a:gd name="connsiteX20" fmla="*/ 0 w 6302644"/>
              <a:gd name="connsiteY20" fmla="*/ 2079803 h 2079803"/>
              <a:gd name="connsiteX21" fmla="*/ 293956 w 6302644"/>
              <a:gd name="connsiteY21" fmla="*/ 1172730 h 2079803"/>
              <a:gd name="connsiteX0" fmla="*/ 293956 w 6302644"/>
              <a:gd name="connsiteY0" fmla="*/ 1174196 h 2081269"/>
              <a:gd name="connsiteX1" fmla="*/ 984738 w 6302644"/>
              <a:gd name="connsiteY1" fmla="*/ 1122321 h 2081269"/>
              <a:gd name="connsiteX2" fmla="*/ 1388013 w 6302644"/>
              <a:gd name="connsiteY2" fmla="*/ 958198 h 2081269"/>
              <a:gd name="connsiteX3" fmla="*/ 1917895 w 6302644"/>
              <a:gd name="connsiteY3" fmla="*/ 653398 h 2081269"/>
              <a:gd name="connsiteX4" fmla="*/ 2114843 w 6302644"/>
              <a:gd name="connsiteY4" fmla="*/ 695601 h 2081269"/>
              <a:gd name="connsiteX5" fmla="*/ 2208628 w 6302644"/>
              <a:gd name="connsiteY5" fmla="*/ 615884 h 2081269"/>
              <a:gd name="connsiteX6" fmla="*/ 2307102 w 6302644"/>
              <a:gd name="connsiteY6" fmla="*/ 634641 h 2081269"/>
              <a:gd name="connsiteX7" fmla="*/ 2508738 w 6302644"/>
              <a:gd name="connsiteY7" fmla="*/ 508031 h 2081269"/>
              <a:gd name="connsiteX8" fmla="*/ 2672862 w 6302644"/>
              <a:gd name="connsiteY8" fmla="*/ 658087 h 2081269"/>
              <a:gd name="connsiteX9" fmla="*/ 3059430 w 6302644"/>
              <a:gd name="connsiteY9" fmla="*/ 538219 h 2081269"/>
              <a:gd name="connsiteX10" fmla="*/ 3441895 w 6302644"/>
              <a:gd name="connsiteY10" fmla="*/ 573681 h 2081269"/>
              <a:gd name="connsiteX11" fmla="*/ 3798277 w 6302644"/>
              <a:gd name="connsiteY11" fmla="*/ 390802 h 2081269"/>
              <a:gd name="connsiteX12" fmla="*/ 3976468 w 6302644"/>
              <a:gd name="connsiteY12" fmla="*/ 475207 h 2081269"/>
              <a:gd name="connsiteX13" fmla="*/ 4086803 w 6302644"/>
              <a:gd name="connsiteY13" fmla="*/ 287638 h 2081269"/>
              <a:gd name="connsiteX14" fmla="*/ 4438495 w 6302644"/>
              <a:gd name="connsiteY14" fmla="*/ 442383 h 2081269"/>
              <a:gd name="connsiteX15" fmla="*/ 4602618 w 6302644"/>
              <a:gd name="connsiteY15" fmla="*/ 273571 h 2081269"/>
              <a:gd name="connsiteX16" fmla="*/ 4834594 w 6302644"/>
              <a:gd name="connsiteY16" fmla="*/ 573681 h 2081269"/>
              <a:gd name="connsiteX17" fmla="*/ 5132502 w 6302644"/>
              <a:gd name="connsiteY17" fmla="*/ 447071 h 2081269"/>
              <a:gd name="connsiteX18" fmla="*/ 5526397 w 6302644"/>
              <a:gd name="connsiteY18" fmla="*/ 550235 h 2081269"/>
              <a:gd name="connsiteX19" fmla="*/ 6302644 w 6302644"/>
              <a:gd name="connsiteY19" fmla="*/ 69589 h 2081269"/>
              <a:gd name="connsiteX20" fmla="*/ 6302644 w 6302644"/>
              <a:gd name="connsiteY20" fmla="*/ 2081269 h 2081269"/>
              <a:gd name="connsiteX21" fmla="*/ 0 w 6302644"/>
              <a:gd name="connsiteY21" fmla="*/ 2081269 h 2081269"/>
              <a:gd name="connsiteX22" fmla="*/ 293956 w 6302644"/>
              <a:gd name="connsiteY22" fmla="*/ 1174196 h 2081269"/>
              <a:gd name="connsiteX0" fmla="*/ 293956 w 6302644"/>
              <a:gd name="connsiteY0" fmla="*/ 1213479 h 2120552"/>
              <a:gd name="connsiteX1" fmla="*/ 984738 w 6302644"/>
              <a:gd name="connsiteY1" fmla="*/ 1161604 h 2120552"/>
              <a:gd name="connsiteX2" fmla="*/ 1388013 w 6302644"/>
              <a:gd name="connsiteY2" fmla="*/ 997481 h 2120552"/>
              <a:gd name="connsiteX3" fmla="*/ 1917895 w 6302644"/>
              <a:gd name="connsiteY3" fmla="*/ 692681 h 2120552"/>
              <a:gd name="connsiteX4" fmla="*/ 2114843 w 6302644"/>
              <a:gd name="connsiteY4" fmla="*/ 734884 h 2120552"/>
              <a:gd name="connsiteX5" fmla="*/ 2208628 w 6302644"/>
              <a:gd name="connsiteY5" fmla="*/ 655167 h 2120552"/>
              <a:gd name="connsiteX6" fmla="*/ 2307102 w 6302644"/>
              <a:gd name="connsiteY6" fmla="*/ 673924 h 2120552"/>
              <a:gd name="connsiteX7" fmla="*/ 2508738 w 6302644"/>
              <a:gd name="connsiteY7" fmla="*/ 547314 h 2120552"/>
              <a:gd name="connsiteX8" fmla="*/ 2672862 w 6302644"/>
              <a:gd name="connsiteY8" fmla="*/ 697370 h 2120552"/>
              <a:gd name="connsiteX9" fmla="*/ 3059430 w 6302644"/>
              <a:gd name="connsiteY9" fmla="*/ 577502 h 2120552"/>
              <a:gd name="connsiteX10" fmla="*/ 3441895 w 6302644"/>
              <a:gd name="connsiteY10" fmla="*/ 612964 h 2120552"/>
              <a:gd name="connsiteX11" fmla="*/ 3798277 w 6302644"/>
              <a:gd name="connsiteY11" fmla="*/ 430085 h 2120552"/>
              <a:gd name="connsiteX12" fmla="*/ 3976468 w 6302644"/>
              <a:gd name="connsiteY12" fmla="*/ 514490 h 2120552"/>
              <a:gd name="connsiteX13" fmla="*/ 4086803 w 6302644"/>
              <a:gd name="connsiteY13" fmla="*/ 326921 h 2120552"/>
              <a:gd name="connsiteX14" fmla="*/ 4438495 w 6302644"/>
              <a:gd name="connsiteY14" fmla="*/ 481666 h 2120552"/>
              <a:gd name="connsiteX15" fmla="*/ 4602618 w 6302644"/>
              <a:gd name="connsiteY15" fmla="*/ 312854 h 2120552"/>
              <a:gd name="connsiteX16" fmla="*/ 4834594 w 6302644"/>
              <a:gd name="connsiteY16" fmla="*/ 612964 h 2120552"/>
              <a:gd name="connsiteX17" fmla="*/ 5132502 w 6302644"/>
              <a:gd name="connsiteY17" fmla="*/ 486354 h 2120552"/>
              <a:gd name="connsiteX18" fmla="*/ 5526397 w 6302644"/>
              <a:gd name="connsiteY18" fmla="*/ 589518 h 2120552"/>
              <a:gd name="connsiteX19" fmla="*/ 5760858 w 6302644"/>
              <a:gd name="connsiteY19" fmla="*/ 298786 h 2120552"/>
              <a:gd name="connsiteX20" fmla="*/ 6302644 w 6302644"/>
              <a:gd name="connsiteY20" fmla="*/ 108872 h 2120552"/>
              <a:gd name="connsiteX21" fmla="*/ 6302644 w 6302644"/>
              <a:gd name="connsiteY21" fmla="*/ 2120552 h 2120552"/>
              <a:gd name="connsiteX22" fmla="*/ 0 w 6302644"/>
              <a:gd name="connsiteY22" fmla="*/ 2120552 h 2120552"/>
              <a:gd name="connsiteX23" fmla="*/ 293956 w 6302644"/>
              <a:gd name="connsiteY23" fmla="*/ 1213479 h 2120552"/>
              <a:gd name="connsiteX0" fmla="*/ 293956 w 6302644"/>
              <a:gd name="connsiteY0" fmla="*/ 1171567 h 2078640"/>
              <a:gd name="connsiteX1" fmla="*/ 984738 w 6302644"/>
              <a:gd name="connsiteY1" fmla="*/ 1119692 h 2078640"/>
              <a:gd name="connsiteX2" fmla="*/ 1388013 w 6302644"/>
              <a:gd name="connsiteY2" fmla="*/ 955569 h 2078640"/>
              <a:gd name="connsiteX3" fmla="*/ 1917895 w 6302644"/>
              <a:gd name="connsiteY3" fmla="*/ 650769 h 2078640"/>
              <a:gd name="connsiteX4" fmla="*/ 2114843 w 6302644"/>
              <a:gd name="connsiteY4" fmla="*/ 692972 h 2078640"/>
              <a:gd name="connsiteX5" fmla="*/ 2208628 w 6302644"/>
              <a:gd name="connsiteY5" fmla="*/ 613255 h 2078640"/>
              <a:gd name="connsiteX6" fmla="*/ 2307102 w 6302644"/>
              <a:gd name="connsiteY6" fmla="*/ 632012 h 2078640"/>
              <a:gd name="connsiteX7" fmla="*/ 2508738 w 6302644"/>
              <a:gd name="connsiteY7" fmla="*/ 505402 h 2078640"/>
              <a:gd name="connsiteX8" fmla="*/ 2672862 w 6302644"/>
              <a:gd name="connsiteY8" fmla="*/ 655458 h 2078640"/>
              <a:gd name="connsiteX9" fmla="*/ 3059430 w 6302644"/>
              <a:gd name="connsiteY9" fmla="*/ 535590 h 2078640"/>
              <a:gd name="connsiteX10" fmla="*/ 3441895 w 6302644"/>
              <a:gd name="connsiteY10" fmla="*/ 571052 h 2078640"/>
              <a:gd name="connsiteX11" fmla="*/ 3798277 w 6302644"/>
              <a:gd name="connsiteY11" fmla="*/ 388173 h 2078640"/>
              <a:gd name="connsiteX12" fmla="*/ 3976468 w 6302644"/>
              <a:gd name="connsiteY12" fmla="*/ 472578 h 2078640"/>
              <a:gd name="connsiteX13" fmla="*/ 4086803 w 6302644"/>
              <a:gd name="connsiteY13" fmla="*/ 285009 h 2078640"/>
              <a:gd name="connsiteX14" fmla="*/ 4438495 w 6302644"/>
              <a:gd name="connsiteY14" fmla="*/ 439754 h 2078640"/>
              <a:gd name="connsiteX15" fmla="*/ 4602618 w 6302644"/>
              <a:gd name="connsiteY15" fmla="*/ 270942 h 2078640"/>
              <a:gd name="connsiteX16" fmla="*/ 4834594 w 6302644"/>
              <a:gd name="connsiteY16" fmla="*/ 571052 h 2078640"/>
              <a:gd name="connsiteX17" fmla="*/ 5132502 w 6302644"/>
              <a:gd name="connsiteY17" fmla="*/ 444442 h 2078640"/>
              <a:gd name="connsiteX18" fmla="*/ 5526397 w 6302644"/>
              <a:gd name="connsiteY18" fmla="*/ 547606 h 2078640"/>
              <a:gd name="connsiteX19" fmla="*/ 5760858 w 6302644"/>
              <a:gd name="connsiteY19" fmla="*/ 256874 h 2078640"/>
              <a:gd name="connsiteX20" fmla="*/ 6302644 w 6302644"/>
              <a:gd name="connsiteY20" fmla="*/ 66960 h 2078640"/>
              <a:gd name="connsiteX21" fmla="*/ 6302644 w 6302644"/>
              <a:gd name="connsiteY21" fmla="*/ 2078640 h 2078640"/>
              <a:gd name="connsiteX22" fmla="*/ 0 w 6302644"/>
              <a:gd name="connsiteY22" fmla="*/ 2078640 h 2078640"/>
              <a:gd name="connsiteX23" fmla="*/ 293956 w 6302644"/>
              <a:gd name="connsiteY23" fmla="*/ 1171567 h 2078640"/>
              <a:gd name="connsiteX0" fmla="*/ 293956 w 6302644"/>
              <a:gd name="connsiteY0" fmla="*/ 1221995 h 2129068"/>
              <a:gd name="connsiteX1" fmla="*/ 984738 w 6302644"/>
              <a:gd name="connsiteY1" fmla="*/ 1170120 h 2129068"/>
              <a:gd name="connsiteX2" fmla="*/ 1388013 w 6302644"/>
              <a:gd name="connsiteY2" fmla="*/ 1005997 h 2129068"/>
              <a:gd name="connsiteX3" fmla="*/ 1917895 w 6302644"/>
              <a:gd name="connsiteY3" fmla="*/ 701197 h 2129068"/>
              <a:gd name="connsiteX4" fmla="*/ 2114843 w 6302644"/>
              <a:gd name="connsiteY4" fmla="*/ 743400 h 2129068"/>
              <a:gd name="connsiteX5" fmla="*/ 2208628 w 6302644"/>
              <a:gd name="connsiteY5" fmla="*/ 663683 h 2129068"/>
              <a:gd name="connsiteX6" fmla="*/ 2307102 w 6302644"/>
              <a:gd name="connsiteY6" fmla="*/ 682440 h 2129068"/>
              <a:gd name="connsiteX7" fmla="*/ 2508738 w 6302644"/>
              <a:gd name="connsiteY7" fmla="*/ 555830 h 2129068"/>
              <a:gd name="connsiteX8" fmla="*/ 2672862 w 6302644"/>
              <a:gd name="connsiteY8" fmla="*/ 705886 h 2129068"/>
              <a:gd name="connsiteX9" fmla="*/ 3059430 w 6302644"/>
              <a:gd name="connsiteY9" fmla="*/ 586018 h 2129068"/>
              <a:gd name="connsiteX10" fmla="*/ 3441895 w 6302644"/>
              <a:gd name="connsiteY10" fmla="*/ 621480 h 2129068"/>
              <a:gd name="connsiteX11" fmla="*/ 3798277 w 6302644"/>
              <a:gd name="connsiteY11" fmla="*/ 438601 h 2129068"/>
              <a:gd name="connsiteX12" fmla="*/ 3976468 w 6302644"/>
              <a:gd name="connsiteY12" fmla="*/ 523006 h 2129068"/>
              <a:gd name="connsiteX13" fmla="*/ 4086803 w 6302644"/>
              <a:gd name="connsiteY13" fmla="*/ 335437 h 2129068"/>
              <a:gd name="connsiteX14" fmla="*/ 4438495 w 6302644"/>
              <a:gd name="connsiteY14" fmla="*/ 490182 h 2129068"/>
              <a:gd name="connsiteX15" fmla="*/ 4602618 w 6302644"/>
              <a:gd name="connsiteY15" fmla="*/ 321370 h 2129068"/>
              <a:gd name="connsiteX16" fmla="*/ 4834594 w 6302644"/>
              <a:gd name="connsiteY16" fmla="*/ 621480 h 2129068"/>
              <a:gd name="connsiteX17" fmla="*/ 5132502 w 6302644"/>
              <a:gd name="connsiteY17" fmla="*/ 494870 h 2129068"/>
              <a:gd name="connsiteX18" fmla="*/ 5526397 w 6302644"/>
              <a:gd name="connsiteY18" fmla="*/ 598034 h 2129068"/>
              <a:gd name="connsiteX19" fmla="*/ 5760858 w 6302644"/>
              <a:gd name="connsiteY19" fmla="*/ 307302 h 2129068"/>
              <a:gd name="connsiteX20" fmla="*/ 6028145 w 6302644"/>
              <a:gd name="connsiteY20" fmla="*/ 246342 h 2129068"/>
              <a:gd name="connsiteX21" fmla="*/ 6302644 w 6302644"/>
              <a:gd name="connsiteY21" fmla="*/ 117388 h 2129068"/>
              <a:gd name="connsiteX22" fmla="*/ 6302644 w 6302644"/>
              <a:gd name="connsiteY22" fmla="*/ 2129068 h 2129068"/>
              <a:gd name="connsiteX23" fmla="*/ 0 w 6302644"/>
              <a:gd name="connsiteY23" fmla="*/ 2129068 h 2129068"/>
              <a:gd name="connsiteX24" fmla="*/ 293956 w 6302644"/>
              <a:gd name="connsiteY24" fmla="*/ 1221995 h 2129068"/>
              <a:gd name="connsiteX0" fmla="*/ 293956 w 6302644"/>
              <a:gd name="connsiteY0" fmla="*/ 1220984 h 2128057"/>
              <a:gd name="connsiteX1" fmla="*/ 984738 w 6302644"/>
              <a:gd name="connsiteY1" fmla="*/ 1169109 h 2128057"/>
              <a:gd name="connsiteX2" fmla="*/ 1388013 w 6302644"/>
              <a:gd name="connsiteY2" fmla="*/ 1004986 h 2128057"/>
              <a:gd name="connsiteX3" fmla="*/ 1917895 w 6302644"/>
              <a:gd name="connsiteY3" fmla="*/ 700186 h 2128057"/>
              <a:gd name="connsiteX4" fmla="*/ 2114843 w 6302644"/>
              <a:gd name="connsiteY4" fmla="*/ 742389 h 2128057"/>
              <a:gd name="connsiteX5" fmla="*/ 2208628 w 6302644"/>
              <a:gd name="connsiteY5" fmla="*/ 662672 h 2128057"/>
              <a:gd name="connsiteX6" fmla="*/ 2307102 w 6302644"/>
              <a:gd name="connsiteY6" fmla="*/ 681429 h 2128057"/>
              <a:gd name="connsiteX7" fmla="*/ 2508738 w 6302644"/>
              <a:gd name="connsiteY7" fmla="*/ 554819 h 2128057"/>
              <a:gd name="connsiteX8" fmla="*/ 2672862 w 6302644"/>
              <a:gd name="connsiteY8" fmla="*/ 704875 h 2128057"/>
              <a:gd name="connsiteX9" fmla="*/ 3059430 w 6302644"/>
              <a:gd name="connsiteY9" fmla="*/ 585007 h 2128057"/>
              <a:gd name="connsiteX10" fmla="*/ 3441895 w 6302644"/>
              <a:gd name="connsiteY10" fmla="*/ 620469 h 2128057"/>
              <a:gd name="connsiteX11" fmla="*/ 3798277 w 6302644"/>
              <a:gd name="connsiteY11" fmla="*/ 437590 h 2128057"/>
              <a:gd name="connsiteX12" fmla="*/ 3976468 w 6302644"/>
              <a:gd name="connsiteY12" fmla="*/ 521995 h 2128057"/>
              <a:gd name="connsiteX13" fmla="*/ 4086803 w 6302644"/>
              <a:gd name="connsiteY13" fmla="*/ 334426 h 2128057"/>
              <a:gd name="connsiteX14" fmla="*/ 4438495 w 6302644"/>
              <a:gd name="connsiteY14" fmla="*/ 489171 h 2128057"/>
              <a:gd name="connsiteX15" fmla="*/ 4602618 w 6302644"/>
              <a:gd name="connsiteY15" fmla="*/ 320359 h 2128057"/>
              <a:gd name="connsiteX16" fmla="*/ 4834594 w 6302644"/>
              <a:gd name="connsiteY16" fmla="*/ 620469 h 2128057"/>
              <a:gd name="connsiteX17" fmla="*/ 5132502 w 6302644"/>
              <a:gd name="connsiteY17" fmla="*/ 493859 h 2128057"/>
              <a:gd name="connsiteX18" fmla="*/ 5526397 w 6302644"/>
              <a:gd name="connsiteY18" fmla="*/ 597023 h 2128057"/>
              <a:gd name="connsiteX19" fmla="*/ 5760858 w 6302644"/>
              <a:gd name="connsiteY19" fmla="*/ 306291 h 2128057"/>
              <a:gd name="connsiteX20" fmla="*/ 5864022 w 6302644"/>
              <a:gd name="connsiteY20" fmla="*/ 400075 h 2128057"/>
              <a:gd name="connsiteX21" fmla="*/ 6028145 w 6302644"/>
              <a:gd name="connsiteY21" fmla="*/ 245331 h 2128057"/>
              <a:gd name="connsiteX22" fmla="*/ 6302644 w 6302644"/>
              <a:gd name="connsiteY22" fmla="*/ 116377 h 2128057"/>
              <a:gd name="connsiteX23" fmla="*/ 6302644 w 6302644"/>
              <a:gd name="connsiteY23" fmla="*/ 2128057 h 2128057"/>
              <a:gd name="connsiteX24" fmla="*/ 0 w 6302644"/>
              <a:gd name="connsiteY24" fmla="*/ 2128057 h 2128057"/>
              <a:gd name="connsiteX25" fmla="*/ 293956 w 6302644"/>
              <a:gd name="connsiteY25" fmla="*/ 1220984 h 2128057"/>
              <a:gd name="connsiteX0" fmla="*/ 293956 w 6302644"/>
              <a:gd name="connsiteY0" fmla="*/ 1220984 h 2128057"/>
              <a:gd name="connsiteX1" fmla="*/ 984738 w 6302644"/>
              <a:gd name="connsiteY1" fmla="*/ 1169109 h 2128057"/>
              <a:gd name="connsiteX2" fmla="*/ 1388013 w 6302644"/>
              <a:gd name="connsiteY2" fmla="*/ 1004986 h 2128057"/>
              <a:gd name="connsiteX3" fmla="*/ 1917895 w 6302644"/>
              <a:gd name="connsiteY3" fmla="*/ 700186 h 2128057"/>
              <a:gd name="connsiteX4" fmla="*/ 2114843 w 6302644"/>
              <a:gd name="connsiteY4" fmla="*/ 742389 h 2128057"/>
              <a:gd name="connsiteX5" fmla="*/ 2208628 w 6302644"/>
              <a:gd name="connsiteY5" fmla="*/ 662672 h 2128057"/>
              <a:gd name="connsiteX6" fmla="*/ 2307102 w 6302644"/>
              <a:gd name="connsiteY6" fmla="*/ 681429 h 2128057"/>
              <a:gd name="connsiteX7" fmla="*/ 2508738 w 6302644"/>
              <a:gd name="connsiteY7" fmla="*/ 554819 h 2128057"/>
              <a:gd name="connsiteX8" fmla="*/ 2672862 w 6302644"/>
              <a:gd name="connsiteY8" fmla="*/ 704875 h 2128057"/>
              <a:gd name="connsiteX9" fmla="*/ 3059430 w 6302644"/>
              <a:gd name="connsiteY9" fmla="*/ 585007 h 2128057"/>
              <a:gd name="connsiteX10" fmla="*/ 3441895 w 6302644"/>
              <a:gd name="connsiteY10" fmla="*/ 620469 h 2128057"/>
              <a:gd name="connsiteX11" fmla="*/ 3798277 w 6302644"/>
              <a:gd name="connsiteY11" fmla="*/ 437590 h 2128057"/>
              <a:gd name="connsiteX12" fmla="*/ 3976468 w 6302644"/>
              <a:gd name="connsiteY12" fmla="*/ 521995 h 2128057"/>
              <a:gd name="connsiteX13" fmla="*/ 4086803 w 6302644"/>
              <a:gd name="connsiteY13" fmla="*/ 334426 h 2128057"/>
              <a:gd name="connsiteX14" fmla="*/ 4438495 w 6302644"/>
              <a:gd name="connsiteY14" fmla="*/ 489171 h 2128057"/>
              <a:gd name="connsiteX15" fmla="*/ 4602618 w 6302644"/>
              <a:gd name="connsiteY15" fmla="*/ 320359 h 2128057"/>
              <a:gd name="connsiteX16" fmla="*/ 4834594 w 6302644"/>
              <a:gd name="connsiteY16" fmla="*/ 620469 h 2128057"/>
              <a:gd name="connsiteX17" fmla="*/ 5132502 w 6302644"/>
              <a:gd name="connsiteY17" fmla="*/ 493859 h 2128057"/>
              <a:gd name="connsiteX18" fmla="*/ 5526397 w 6302644"/>
              <a:gd name="connsiteY18" fmla="*/ 597023 h 2128057"/>
              <a:gd name="connsiteX19" fmla="*/ 5709276 w 6302644"/>
              <a:gd name="connsiteY19" fmla="*/ 329737 h 2128057"/>
              <a:gd name="connsiteX20" fmla="*/ 5864022 w 6302644"/>
              <a:gd name="connsiteY20" fmla="*/ 400075 h 2128057"/>
              <a:gd name="connsiteX21" fmla="*/ 6028145 w 6302644"/>
              <a:gd name="connsiteY21" fmla="*/ 245331 h 2128057"/>
              <a:gd name="connsiteX22" fmla="*/ 6302644 w 6302644"/>
              <a:gd name="connsiteY22" fmla="*/ 116377 h 2128057"/>
              <a:gd name="connsiteX23" fmla="*/ 6302644 w 6302644"/>
              <a:gd name="connsiteY23" fmla="*/ 2128057 h 2128057"/>
              <a:gd name="connsiteX24" fmla="*/ 0 w 6302644"/>
              <a:gd name="connsiteY24" fmla="*/ 2128057 h 2128057"/>
              <a:gd name="connsiteX25" fmla="*/ 293956 w 6302644"/>
              <a:gd name="connsiteY25" fmla="*/ 1220984 h 2128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302644" h="2128057">
                <a:moveTo>
                  <a:pt x="293956" y="1220984"/>
                </a:moveTo>
                <a:cubicBezTo>
                  <a:pt x="487777" y="1176828"/>
                  <a:pt x="492564" y="1267290"/>
                  <a:pt x="984738" y="1169109"/>
                </a:cubicBezTo>
                <a:cubicBezTo>
                  <a:pt x="1146761" y="1147177"/>
                  <a:pt x="997683" y="924928"/>
                  <a:pt x="1388013" y="1004986"/>
                </a:cubicBezTo>
                <a:cubicBezTo>
                  <a:pt x="1558388" y="947152"/>
                  <a:pt x="1747179" y="962441"/>
                  <a:pt x="1917895" y="700186"/>
                </a:cubicBezTo>
                <a:cubicBezTo>
                  <a:pt x="2028873" y="643134"/>
                  <a:pt x="2066388" y="748641"/>
                  <a:pt x="2114843" y="742389"/>
                </a:cubicBezTo>
                <a:cubicBezTo>
                  <a:pt x="2163299" y="736137"/>
                  <a:pt x="2167207" y="684555"/>
                  <a:pt x="2208628" y="662672"/>
                </a:cubicBezTo>
                <a:cubicBezTo>
                  <a:pt x="2250049" y="640789"/>
                  <a:pt x="2255521" y="682210"/>
                  <a:pt x="2307102" y="681429"/>
                </a:cubicBezTo>
                <a:cubicBezTo>
                  <a:pt x="2358683" y="680648"/>
                  <a:pt x="2439181" y="566542"/>
                  <a:pt x="2508738" y="554819"/>
                </a:cubicBezTo>
                <a:cubicBezTo>
                  <a:pt x="2578295" y="543096"/>
                  <a:pt x="2581080" y="699844"/>
                  <a:pt x="2672862" y="704875"/>
                </a:cubicBezTo>
                <a:cubicBezTo>
                  <a:pt x="2764644" y="709906"/>
                  <a:pt x="2942981" y="613924"/>
                  <a:pt x="3059430" y="585007"/>
                </a:cubicBezTo>
                <a:cubicBezTo>
                  <a:pt x="3163472" y="567129"/>
                  <a:pt x="3337853" y="638347"/>
                  <a:pt x="3441895" y="620469"/>
                </a:cubicBezTo>
                <a:cubicBezTo>
                  <a:pt x="3563815" y="597023"/>
                  <a:pt x="3676357" y="461036"/>
                  <a:pt x="3798277" y="437590"/>
                </a:cubicBezTo>
                <a:cubicBezTo>
                  <a:pt x="3887372" y="399295"/>
                  <a:pt x="3875650" y="561072"/>
                  <a:pt x="3976468" y="521995"/>
                </a:cubicBezTo>
                <a:cubicBezTo>
                  <a:pt x="4029245" y="503238"/>
                  <a:pt x="4021936" y="379755"/>
                  <a:pt x="4086803" y="334426"/>
                </a:cubicBezTo>
                <a:cubicBezTo>
                  <a:pt x="4140361" y="289878"/>
                  <a:pt x="4392798" y="496986"/>
                  <a:pt x="4438495" y="489171"/>
                </a:cubicBezTo>
                <a:cubicBezTo>
                  <a:pt x="4522901" y="492297"/>
                  <a:pt x="4542072" y="349276"/>
                  <a:pt x="4602618" y="320359"/>
                </a:cubicBezTo>
                <a:cubicBezTo>
                  <a:pt x="4663164" y="291442"/>
                  <a:pt x="4747062" y="576703"/>
                  <a:pt x="4834594" y="620469"/>
                </a:cubicBezTo>
                <a:cubicBezTo>
                  <a:pt x="4922126" y="664235"/>
                  <a:pt x="5049245" y="532936"/>
                  <a:pt x="5132502" y="493859"/>
                </a:cubicBezTo>
                <a:cubicBezTo>
                  <a:pt x="5215759" y="454782"/>
                  <a:pt x="5411511" y="625940"/>
                  <a:pt x="5526397" y="597023"/>
                </a:cubicBezTo>
                <a:cubicBezTo>
                  <a:pt x="5641283" y="568106"/>
                  <a:pt x="5649879" y="384445"/>
                  <a:pt x="5709276" y="329737"/>
                </a:cubicBezTo>
                <a:cubicBezTo>
                  <a:pt x="5768673" y="275029"/>
                  <a:pt x="5819474" y="410235"/>
                  <a:pt x="5864022" y="400075"/>
                </a:cubicBezTo>
                <a:cubicBezTo>
                  <a:pt x="5908570" y="389915"/>
                  <a:pt x="5958167" y="270731"/>
                  <a:pt x="6028145" y="245331"/>
                </a:cubicBezTo>
                <a:cubicBezTo>
                  <a:pt x="6098123" y="219931"/>
                  <a:pt x="6262365" y="-197411"/>
                  <a:pt x="6302644" y="116377"/>
                </a:cubicBezTo>
                <a:lnTo>
                  <a:pt x="6302644" y="2128057"/>
                </a:lnTo>
                <a:lnTo>
                  <a:pt x="0" y="2128057"/>
                </a:lnTo>
                <a:lnTo>
                  <a:pt x="293956" y="1220984"/>
                </a:lnTo>
                <a:close/>
              </a:path>
            </a:pathLst>
          </a:custGeom>
          <a:solidFill>
            <a:srgbClr val="083D2D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F01893-1EFE-6706-91AC-7C7508DC1525}"/>
              </a:ext>
            </a:extLst>
          </p:cNvPr>
          <p:cNvSpPr/>
          <p:nvPr/>
        </p:nvSpPr>
        <p:spPr>
          <a:xfrm>
            <a:off x="-83010" y="4293707"/>
            <a:ext cx="12381688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3BD2D79-0C4A-F64A-32A0-600F4C72EFD6}"/>
              </a:ext>
            </a:extLst>
          </p:cNvPr>
          <p:cNvSpPr/>
          <p:nvPr/>
        </p:nvSpPr>
        <p:spPr>
          <a:xfrm>
            <a:off x="-117757" y="4780443"/>
            <a:ext cx="12462256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25C4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3873A4F3-C30C-F977-359A-3E8043C8A8F7}"/>
              </a:ext>
            </a:extLst>
          </p:cNvPr>
          <p:cNvSpPr/>
          <p:nvPr/>
        </p:nvSpPr>
        <p:spPr>
          <a:xfrm>
            <a:off x="-136351" y="4899373"/>
            <a:ext cx="12435029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169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8FA320F6-7DD3-2522-E8C9-D7066E8E6072}"/>
              </a:ext>
            </a:extLst>
          </p:cNvPr>
          <p:cNvSpPr/>
          <p:nvPr/>
        </p:nvSpPr>
        <p:spPr>
          <a:xfrm>
            <a:off x="-152502" y="5321023"/>
            <a:ext cx="12451179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2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E399EBC-F3CA-6573-54DE-47D0AF9331CE}"/>
              </a:ext>
            </a:extLst>
          </p:cNvPr>
          <p:cNvSpPr/>
          <p:nvPr/>
        </p:nvSpPr>
        <p:spPr>
          <a:xfrm>
            <a:off x="-129592" y="5411256"/>
            <a:ext cx="12451181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83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F35B7D-50D1-29A6-BF54-4D3E6E5434A5}"/>
              </a:ext>
            </a:extLst>
          </p:cNvPr>
          <p:cNvSpPr/>
          <p:nvPr/>
        </p:nvSpPr>
        <p:spPr>
          <a:xfrm>
            <a:off x="4104468" y="3255962"/>
            <a:ext cx="3983063" cy="542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rgbClr val="01694F"/>
                </a:solidFill>
                <a:latin typeface="Abadi MT Condensed Light" panose="020B0306030101010103" pitchFamily="34" charset="77"/>
              </a:rPr>
              <a:t>PRESENTS 53RD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5E7B6E-862D-71E5-30C6-C92F9D975DA5}"/>
              </a:ext>
            </a:extLst>
          </p:cNvPr>
          <p:cNvSpPr/>
          <p:nvPr/>
        </p:nvSpPr>
        <p:spPr>
          <a:xfrm>
            <a:off x="2625457" y="3917942"/>
            <a:ext cx="7170053" cy="542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Abadi MT Condensed Light" panose="020B0306030101010103" pitchFamily="34" charset="77"/>
              </a:rPr>
              <a:t>VICTORY DAY CELEBRATION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0E743B-E17D-6E52-24F5-2FB8B7E3F5F3}"/>
              </a:ext>
            </a:extLst>
          </p:cNvPr>
          <p:cNvSpPr/>
          <p:nvPr/>
        </p:nvSpPr>
        <p:spPr>
          <a:xfrm>
            <a:off x="728630" y="582770"/>
            <a:ext cx="10792809" cy="788830"/>
          </a:xfrm>
          <a:prstGeom prst="rect">
            <a:avLst/>
          </a:prstGeom>
          <a:solidFill>
            <a:srgbClr val="025C4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badi MT Condensed Light" panose="020B0306030101010103" pitchFamily="34" charset="77"/>
              </a:rPr>
              <a:t>BANGALADESHI COMMUNITY ASSOCIATION OF SASKATCHEWAN</a:t>
            </a:r>
          </a:p>
        </p:txBody>
      </p:sp>
      <p:pic>
        <p:nvPicPr>
          <p:cNvPr id="17" name="Picture 16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4163819E-B5B3-FDD7-5642-60B2E3718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60" y="2568427"/>
            <a:ext cx="1359292" cy="1484415"/>
          </a:xfrm>
          <a:prstGeom prst="rect">
            <a:avLst/>
          </a:prstGeom>
        </p:spPr>
      </p:pic>
      <p:sp>
        <p:nvSpPr>
          <p:cNvPr id="19" name="AutoShape 4" descr="Create an image featuring a circular pattern of dots that creates an optical illusion of motion. The dots should be arranged in concentric circles that seem to spiral towards the center, giving a mesmerizing effect. The color of the dots should be a vibrant red against a plain white background, with the dot size gradually decreasing towards the center to enhance the illusion.">
            <a:extLst>
              <a:ext uri="{FF2B5EF4-FFF2-40B4-BE49-F238E27FC236}">
                <a16:creationId xmlns:a16="http://schemas.microsoft.com/office/drawing/2014/main" id="{2325F706-38A8-274E-1887-B3F14BEF2D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24" name="Picture 23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D2BED0E3-7667-1729-66EF-F08279DD9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713" y="1536929"/>
            <a:ext cx="1090490" cy="1190870"/>
          </a:xfrm>
          <a:prstGeom prst="rect">
            <a:avLst/>
          </a:prstGeom>
        </p:spPr>
      </p:pic>
      <p:pic>
        <p:nvPicPr>
          <p:cNvPr id="25" name="Picture 24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32D4A500-658B-54A6-6E0A-63F46E76B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9029" y="1221813"/>
            <a:ext cx="1359292" cy="1484415"/>
          </a:xfrm>
          <a:prstGeom prst="rect">
            <a:avLst/>
          </a:prstGeom>
        </p:spPr>
      </p:pic>
      <p:pic>
        <p:nvPicPr>
          <p:cNvPr id="26" name="Picture 25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8A39A8DC-1E08-BE72-294A-0F26FBC91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4947" y="2263210"/>
            <a:ext cx="1359292" cy="1484415"/>
          </a:xfrm>
          <a:prstGeom prst="rect">
            <a:avLst/>
          </a:prstGeom>
        </p:spPr>
      </p:pic>
      <p:pic>
        <p:nvPicPr>
          <p:cNvPr id="27" name="Picture 26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5EAF2213-AEF3-48EE-9860-4B6E3958A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621" y="2247437"/>
            <a:ext cx="1090490" cy="1190870"/>
          </a:xfrm>
          <a:prstGeom prst="rect">
            <a:avLst/>
          </a:prstGeom>
        </p:spPr>
      </p:pic>
      <p:pic>
        <p:nvPicPr>
          <p:cNvPr id="29" name="Picture 28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14A1DEA6-C97E-D583-C579-7F91054F0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329" y="2188362"/>
            <a:ext cx="1090490" cy="1190870"/>
          </a:xfrm>
          <a:prstGeom prst="rect">
            <a:avLst/>
          </a:prstGeom>
        </p:spPr>
      </p:pic>
      <p:pic>
        <p:nvPicPr>
          <p:cNvPr id="12" name="Picture 1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0141C6D4-7258-2610-FE35-76A6CBFD5A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2052" y="2011015"/>
            <a:ext cx="2572278" cy="119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038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D7FE4-2190-1A03-20FF-095916383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2760" y="1122363"/>
            <a:ext cx="9144000" cy="2387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03D47-765E-9088-B0A5-02BD542F47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2760" y="3602038"/>
            <a:ext cx="9144000" cy="1655762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C3B4AD-3BBE-C1B4-A1E3-085E1B02C6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8" t="1447" r="719" b="1096"/>
          <a:stretch/>
        </p:blipFill>
        <p:spPr>
          <a:xfrm>
            <a:off x="-374107" y="-87053"/>
            <a:ext cx="12751511" cy="71940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F1DC8E4-6821-9D63-ECF6-EDA19443EBE6}"/>
              </a:ext>
            </a:extLst>
          </p:cNvPr>
          <p:cNvSpPr/>
          <p:nvPr/>
        </p:nvSpPr>
        <p:spPr>
          <a:xfrm>
            <a:off x="4104468" y="3255962"/>
            <a:ext cx="3983063" cy="542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rgbClr val="01694F"/>
                </a:solidFill>
                <a:latin typeface="Abadi MT Condensed Light" panose="020B0306030101010103" pitchFamily="34" charset="77"/>
              </a:rPr>
              <a:t>PRESENTS 53RD</a:t>
            </a:r>
          </a:p>
        </p:txBody>
      </p:sp>
      <p:pic>
        <p:nvPicPr>
          <p:cNvPr id="7" name="Picture 6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1B27FDB7-D585-E1E6-2568-72A166C5C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90124" y="1771649"/>
            <a:ext cx="2335363" cy="233536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E76E8CD-C363-5F9E-4664-54D0927919E5}"/>
              </a:ext>
            </a:extLst>
          </p:cNvPr>
          <p:cNvSpPr/>
          <p:nvPr/>
        </p:nvSpPr>
        <p:spPr>
          <a:xfrm>
            <a:off x="6074760" y="4729943"/>
            <a:ext cx="6302644" cy="2128057"/>
          </a:xfrm>
          <a:custGeom>
            <a:avLst/>
            <a:gdLst>
              <a:gd name="connsiteX0" fmla="*/ 0 w 6302644"/>
              <a:gd name="connsiteY0" fmla="*/ 0 h 2011680"/>
              <a:gd name="connsiteX1" fmla="*/ 6302644 w 6302644"/>
              <a:gd name="connsiteY1" fmla="*/ 0 h 2011680"/>
              <a:gd name="connsiteX2" fmla="*/ 6302644 w 6302644"/>
              <a:gd name="connsiteY2" fmla="*/ 2011680 h 2011680"/>
              <a:gd name="connsiteX3" fmla="*/ 0 w 6302644"/>
              <a:gd name="connsiteY3" fmla="*/ 2011680 h 2011680"/>
              <a:gd name="connsiteX4" fmla="*/ 0 w 6302644"/>
              <a:gd name="connsiteY4" fmla="*/ 0 h 2011680"/>
              <a:gd name="connsiteX0" fmla="*/ 0 w 6302644"/>
              <a:gd name="connsiteY0" fmla="*/ 0 h 2011680"/>
              <a:gd name="connsiteX1" fmla="*/ 3059430 w 6302644"/>
              <a:gd name="connsiteY1" fmla="*/ 468630 h 2011680"/>
              <a:gd name="connsiteX2" fmla="*/ 6302644 w 6302644"/>
              <a:gd name="connsiteY2" fmla="*/ 0 h 2011680"/>
              <a:gd name="connsiteX3" fmla="*/ 6302644 w 6302644"/>
              <a:gd name="connsiteY3" fmla="*/ 2011680 h 2011680"/>
              <a:gd name="connsiteX4" fmla="*/ 0 w 6302644"/>
              <a:gd name="connsiteY4" fmla="*/ 2011680 h 2011680"/>
              <a:gd name="connsiteX5" fmla="*/ 0 w 6302644"/>
              <a:gd name="connsiteY5" fmla="*/ 0 h 2011680"/>
              <a:gd name="connsiteX0" fmla="*/ 331470 w 6302644"/>
              <a:gd name="connsiteY0" fmla="*/ 1085850 h 2011680"/>
              <a:gd name="connsiteX1" fmla="*/ 3059430 w 6302644"/>
              <a:gd name="connsiteY1" fmla="*/ 468630 h 2011680"/>
              <a:gd name="connsiteX2" fmla="*/ 6302644 w 6302644"/>
              <a:gd name="connsiteY2" fmla="*/ 0 h 2011680"/>
              <a:gd name="connsiteX3" fmla="*/ 6302644 w 6302644"/>
              <a:gd name="connsiteY3" fmla="*/ 2011680 h 2011680"/>
              <a:gd name="connsiteX4" fmla="*/ 0 w 6302644"/>
              <a:gd name="connsiteY4" fmla="*/ 2011680 h 2011680"/>
              <a:gd name="connsiteX5" fmla="*/ 331470 w 6302644"/>
              <a:gd name="connsiteY5" fmla="*/ 1085850 h 2011680"/>
              <a:gd name="connsiteX0" fmla="*/ 331470 w 6302644"/>
              <a:gd name="connsiteY0" fmla="*/ 1085850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331470 w 6302644"/>
              <a:gd name="connsiteY6" fmla="*/ 1085850 h 2011680"/>
              <a:gd name="connsiteX0" fmla="*/ 331470 w 6302644"/>
              <a:gd name="connsiteY0" fmla="*/ 1085850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331470 w 6302644"/>
              <a:gd name="connsiteY6" fmla="*/ 1085850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293956 w 6302644"/>
              <a:gd name="connsiteY6" fmla="*/ 1104607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293956 w 6302644"/>
              <a:gd name="connsiteY6" fmla="*/ 1104607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1359877 w 6302644"/>
              <a:gd name="connsiteY2" fmla="*/ 804203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59877 w 6302644"/>
              <a:gd name="connsiteY2" fmla="*/ 804203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83545 w 6302644"/>
              <a:gd name="connsiteY3" fmla="*/ 574431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83545 w 6302644"/>
              <a:gd name="connsiteY3" fmla="*/ 574431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208628 w 6302644"/>
              <a:gd name="connsiteY4" fmla="*/ 546295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518117 w 6302644"/>
              <a:gd name="connsiteY6" fmla="*/ 541606 h 2011680"/>
              <a:gd name="connsiteX7" fmla="*/ 3059430 w 6302644"/>
              <a:gd name="connsiteY7" fmla="*/ 468630 h 2011680"/>
              <a:gd name="connsiteX8" fmla="*/ 6302644 w 6302644"/>
              <a:gd name="connsiteY8" fmla="*/ 0 h 2011680"/>
              <a:gd name="connsiteX9" fmla="*/ 6302644 w 6302644"/>
              <a:gd name="connsiteY9" fmla="*/ 2011680 h 2011680"/>
              <a:gd name="connsiteX10" fmla="*/ 0 w 6302644"/>
              <a:gd name="connsiteY10" fmla="*/ 2011680 h 2011680"/>
              <a:gd name="connsiteX11" fmla="*/ 293956 w 6302644"/>
              <a:gd name="connsiteY11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82129 w 6302644"/>
              <a:gd name="connsiteY6" fmla="*/ 588498 h 2011680"/>
              <a:gd name="connsiteX7" fmla="*/ 2518117 w 6302644"/>
              <a:gd name="connsiteY7" fmla="*/ 541606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82129 w 6302644"/>
              <a:gd name="connsiteY6" fmla="*/ 588498 h 2011680"/>
              <a:gd name="connsiteX7" fmla="*/ 2541563 w 6302644"/>
              <a:gd name="connsiteY7" fmla="*/ 452510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41563 w 6302644"/>
              <a:gd name="connsiteY7" fmla="*/ 452510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6302644 w 6302644"/>
              <a:gd name="connsiteY10" fmla="*/ 0 h 2011680"/>
              <a:gd name="connsiteX11" fmla="*/ 6302644 w 6302644"/>
              <a:gd name="connsiteY11" fmla="*/ 2011680 h 2011680"/>
              <a:gd name="connsiteX12" fmla="*/ 0 w 6302644"/>
              <a:gd name="connsiteY12" fmla="*/ 2011680 h 2011680"/>
              <a:gd name="connsiteX13" fmla="*/ 293956 w 6302644"/>
              <a:gd name="connsiteY13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6302644 w 6302644"/>
              <a:gd name="connsiteY11" fmla="*/ 0 h 2011680"/>
              <a:gd name="connsiteX12" fmla="*/ 6302644 w 6302644"/>
              <a:gd name="connsiteY12" fmla="*/ 2011680 h 2011680"/>
              <a:gd name="connsiteX13" fmla="*/ 0 w 6302644"/>
              <a:gd name="connsiteY13" fmla="*/ 2011680 h 2011680"/>
              <a:gd name="connsiteX14" fmla="*/ 293956 w 6302644"/>
              <a:gd name="connsiteY14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3854548 w 6302644"/>
              <a:gd name="connsiteY11" fmla="*/ 307145 h 2011680"/>
              <a:gd name="connsiteX12" fmla="*/ 6302644 w 6302644"/>
              <a:gd name="connsiteY12" fmla="*/ 0 h 2011680"/>
              <a:gd name="connsiteX13" fmla="*/ 6302644 w 6302644"/>
              <a:gd name="connsiteY13" fmla="*/ 2011680 h 2011680"/>
              <a:gd name="connsiteX14" fmla="*/ 0 w 6302644"/>
              <a:gd name="connsiteY14" fmla="*/ 2011680 h 2011680"/>
              <a:gd name="connsiteX15" fmla="*/ 293956 w 6302644"/>
              <a:gd name="connsiteY15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3854548 w 6302644"/>
              <a:gd name="connsiteY11" fmla="*/ 307145 h 2011680"/>
              <a:gd name="connsiteX12" fmla="*/ 6302644 w 6302644"/>
              <a:gd name="connsiteY12" fmla="*/ 0 h 2011680"/>
              <a:gd name="connsiteX13" fmla="*/ 6302644 w 6302644"/>
              <a:gd name="connsiteY13" fmla="*/ 2011680 h 2011680"/>
              <a:gd name="connsiteX14" fmla="*/ 0 w 6302644"/>
              <a:gd name="connsiteY14" fmla="*/ 2011680 h 2011680"/>
              <a:gd name="connsiteX15" fmla="*/ 293956 w 6302644"/>
              <a:gd name="connsiteY15" fmla="*/ 1104607 h 2011680"/>
              <a:gd name="connsiteX0" fmla="*/ 293956 w 6302644"/>
              <a:gd name="connsiteY0" fmla="*/ 1202173 h 2109246"/>
              <a:gd name="connsiteX1" fmla="*/ 984738 w 6302644"/>
              <a:gd name="connsiteY1" fmla="*/ 1150298 h 2109246"/>
              <a:gd name="connsiteX2" fmla="*/ 1388013 w 6302644"/>
              <a:gd name="connsiteY2" fmla="*/ 986175 h 2109246"/>
              <a:gd name="connsiteX3" fmla="*/ 1917895 w 6302644"/>
              <a:gd name="connsiteY3" fmla="*/ 681375 h 2109246"/>
              <a:gd name="connsiteX4" fmla="*/ 2114843 w 6302644"/>
              <a:gd name="connsiteY4" fmla="*/ 723578 h 2109246"/>
              <a:gd name="connsiteX5" fmla="*/ 2208628 w 6302644"/>
              <a:gd name="connsiteY5" fmla="*/ 643861 h 2109246"/>
              <a:gd name="connsiteX6" fmla="*/ 2307102 w 6302644"/>
              <a:gd name="connsiteY6" fmla="*/ 662618 h 2109246"/>
              <a:gd name="connsiteX7" fmla="*/ 2508738 w 6302644"/>
              <a:gd name="connsiteY7" fmla="*/ 536008 h 2109246"/>
              <a:gd name="connsiteX8" fmla="*/ 2672862 w 6302644"/>
              <a:gd name="connsiteY8" fmla="*/ 686064 h 2109246"/>
              <a:gd name="connsiteX9" fmla="*/ 3059430 w 6302644"/>
              <a:gd name="connsiteY9" fmla="*/ 566196 h 2109246"/>
              <a:gd name="connsiteX10" fmla="*/ 3441895 w 6302644"/>
              <a:gd name="connsiteY10" fmla="*/ 601658 h 2109246"/>
              <a:gd name="connsiteX11" fmla="*/ 3854548 w 6302644"/>
              <a:gd name="connsiteY11" fmla="*/ 404711 h 2109246"/>
              <a:gd name="connsiteX12" fmla="*/ 4459458 w 6302644"/>
              <a:gd name="connsiteY12" fmla="*/ 170249 h 2109246"/>
              <a:gd name="connsiteX13" fmla="*/ 6302644 w 6302644"/>
              <a:gd name="connsiteY13" fmla="*/ 97566 h 2109246"/>
              <a:gd name="connsiteX14" fmla="*/ 6302644 w 6302644"/>
              <a:gd name="connsiteY14" fmla="*/ 2109246 h 2109246"/>
              <a:gd name="connsiteX15" fmla="*/ 0 w 6302644"/>
              <a:gd name="connsiteY15" fmla="*/ 2109246 h 2109246"/>
              <a:gd name="connsiteX16" fmla="*/ 293956 w 6302644"/>
              <a:gd name="connsiteY16" fmla="*/ 1202173 h 2109246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854548 w 6302644"/>
              <a:gd name="connsiteY11" fmla="*/ 403659 h 2108194"/>
              <a:gd name="connsiteX12" fmla="*/ 4013982 w 6302644"/>
              <a:gd name="connsiteY12" fmla="*/ 497443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798277 w 6302644"/>
              <a:gd name="connsiteY11" fmla="*/ 417727 h 2108194"/>
              <a:gd name="connsiteX12" fmla="*/ 4013982 w 6302644"/>
              <a:gd name="connsiteY12" fmla="*/ 497443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798277 w 6302644"/>
              <a:gd name="connsiteY11" fmla="*/ 417727 h 2108194"/>
              <a:gd name="connsiteX12" fmla="*/ 3976468 w 6302644"/>
              <a:gd name="connsiteY12" fmla="*/ 502132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189379 h 2096452"/>
              <a:gd name="connsiteX1" fmla="*/ 984738 w 6302644"/>
              <a:gd name="connsiteY1" fmla="*/ 1137504 h 2096452"/>
              <a:gd name="connsiteX2" fmla="*/ 1388013 w 6302644"/>
              <a:gd name="connsiteY2" fmla="*/ 973381 h 2096452"/>
              <a:gd name="connsiteX3" fmla="*/ 1917895 w 6302644"/>
              <a:gd name="connsiteY3" fmla="*/ 668581 h 2096452"/>
              <a:gd name="connsiteX4" fmla="*/ 2114843 w 6302644"/>
              <a:gd name="connsiteY4" fmla="*/ 710784 h 2096452"/>
              <a:gd name="connsiteX5" fmla="*/ 2208628 w 6302644"/>
              <a:gd name="connsiteY5" fmla="*/ 631067 h 2096452"/>
              <a:gd name="connsiteX6" fmla="*/ 2307102 w 6302644"/>
              <a:gd name="connsiteY6" fmla="*/ 649824 h 2096452"/>
              <a:gd name="connsiteX7" fmla="*/ 2508738 w 6302644"/>
              <a:gd name="connsiteY7" fmla="*/ 523214 h 2096452"/>
              <a:gd name="connsiteX8" fmla="*/ 2672862 w 6302644"/>
              <a:gd name="connsiteY8" fmla="*/ 673270 h 2096452"/>
              <a:gd name="connsiteX9" fmla="*/ 3059430 w 6302644"/>
              <a:gd name="connsiteY9" fmla="*/ 553402 h 2096452"/>
              <a:gd name="connsiteX10" fmla="*/ 3441895 w 6302644"/>
              <a:gd name="connsiteY10" fmla="*/ 588864 h 2096452"/>
              <a:gd name="connsiteX11" fmla="*/ 3798277 w 6302644"/>
              <a:gd name="connsiteY11" fmla="*/ 405985 h 2096452"/>
              <a:gd name="connsiteX12" fmla="*/ 3976468 w 6302644"/>
              <a:gd name="connsiteY12" fmla="*/ 490390 h 2096452"/>
              <a:gd name="connsiteX13" fmla="*/ 4365673 w 6302644"/>
              <a:gd name="connsiteY13" fmla="*/ 218415 h 2096452"/>
              <a:gd name="connsiteX14" fmla="*/ 6302644 w 6302644"/>
              <a:gd name="connsiteY14" fmla="*/ 84772 h 2096452"/>
              <a:gd name="connsiteX15" fmla="*/ 6302644 w 6302644"/>
              <a:gd name="connsiteY15" fmla="*/ 2096452 h 2096452"/>
              <a:gd name="connsiteX16" fmla="*/ 0 w 6302644"/>
              <a:gd name="connsiteY16" fmla="*/ 2096452 h 2096452"/>
              <a:gd name="connsiteX17" fmla="*/ 293956 w 6302644"/>
              <a:gd name="connsiteY17" fmla="*/ 1189379 h 2096452"/>
              <a:gd name="connsiteX0" fmla="*/ 293956 w 6302644"/>
              <a:gd name="connsiteY0" fmla="*/ 1187744 h 2094817"/>
              <a:gd name="connsiteX1" fmla="*/ 984738 w 6302644"/>
              <a:gd name="connsiteY1" fmla="*/ 1135869 h 2094817"/>
              <a:gd name="connsiteX2" fmla="*/ 1388013 w 6302644"/>
              <a:gd name="connsiteY2" fmla="*/ 971746 h 2094817"/>
              <a:gd name="connsiteX3" fmla="*/ 1917895 w 6302644"/>
              <a:gd name="connsiteY3" fmla="*/ 666946 h 2094817"/>
              <a:gd name="connsiteX4" fmla="*/ 2114843 w 6302644"/>
              <a:gd name="connsiteY4" fmla="*/ 709149 h 2094817"/>
              <a:gd name="connsiteX5" fmla="*/ 2208628 w 6302644"/>
              <a:gd name="connsiteY5" fmla="*/ 629432 h 2094817"/>
              <a:gd name="connsiteX6" fmla="*/ 2307102 w 6302644"/>
              <a:gd name="connsiteY6" fmla="*/ 648189 h 2094817"/>
              <a:gd name="connsiteX7" fmla="*/ 2508738 w 6302644"/>
              <a:gd name="connsiteY7" fmla="*/ 521579 h 2094817"/>
              <a:gd name="connsiteX8" fmla="*/ 2672862 w 6302644"/>
              <a:gd name="connsiteY8" fmla="*/ 671635 h 2094817"/>
              <a:gd name="connsiteX9" fmla="*/ 3059430 w 6302644"/>
              <a:gd name="connsiteY9" fmla="*/ 551767 h 2094817"/>
              <a:gd name="connsiteX10" fmla="*/ 3441895 w 6302644"/>
              <a:gd name="connsiteY10" fmla="*/ 587229 h 2094817"/>
              <a:gd name="connsiteX11" fmla="*/ 3798277 w 6302644"/>
              <a:gd name="connsiteY11" fmla="*/ 404350 h 2094817"/>
              <a:gd name="connsiteX12" fmla="*/ 3976468 w 6302644"/>
              <a:gd name="connsiteY12" fmla="*/ 488755 h 2094817"/>
              <a:gd name="connsiteX13" fmla="*/ 4091492 w 6302644"/>
              <a:gd name="connsiteY13" fmla="*/ 263672 h 2094817"/>
              <a:gd name="connsiteX14" fmla="*/ 4365673 w 6302644"/>
              <a:gd name="connsiteY14" fmla="*/ 216780 h 2094817"/>
              <a:gd name="connsiteX15" fmla="*/ 6302644 w 6302644"/>
              <a:gd name="connsiteY15" fmla="*/ 83137 h 2094817"/>
              <a:gd name="connsiteX16" fmla="*/ 6302644 w 6302644"/>
              <a:gd name="connsiteY16" fmla="*/ 2094817 h 2094817"/>
              <a:gd name="connsiteX17" fmla="*/ 0 w 6302644"/>
              <a:gd name="connsiteY17" fmla="*/ 2094817 h 2094817"/>
              <a:gd name="connsiteX18" fmla="*/ 293956 w 6302644"/>
              <a:gd name="connsiteY18" fmla="*/ 1187744 h 2094817"/>
              <a:gd name="connsiteX0" fmla="*/ 293956 w 6302644"/>
              <a:gd name="connsiteY0" fmla="*/ 1186049 h 2093122"/>
              <a:gd name="connsiteX1" fmla="*/ 984738 w 6302644"/>
              <a:gd name="connsiteY1" fmla="*/ 1134174 h 2093122"/>
              <a:gd name="connsiteX2" fmla="*/ 1388013 w 6302644"/>
              <a:gd name="connsiteY2" fmla="*/ 970051 h 2093122"/>
              <a:gd name="connsiteX3" fmla="*/ 1917895 w 6302644"/>
              <a:gd name="connsiteY3" fmla="*/ 665251 h 2093122"/>
              <a:gd name="connsiteX4" fmla="*/ 2114843 w 6302644"/>
              <a:gd name="connsiteY4" fmla="*/ 707454 h 2093122"/>
              <a:gd name="connsiteX5" fmla="*/ 2208628 w 6302644"/>
              <a:gd name="connsiteY5" fmla="*/ 627737 h 2093122"/>
              <a:gd name="connsiteX6" fmla="*/ 2307102 w 6302644"/>
              <a:gd name="connsiteY6" fmla="*/ 646494 h 2093122"/>
              <a:gd name="connsiteX7" fmla="*/ 2508738 w 6302644"/>
              <a:gd name="connsiteY7" fmla="*/ 519884 h 2093122"/>
              <a:gd name="connsiteX8" fmla="*/ 2672862 w 6302644"/>
              <a:gd name="connsiteY8" fmla="*/ 669940 h 2093122"/>
              <a:gd name="connsiteX9" fmla="*/ 3059430 w 6302644"/>
              <a:gd name="connsiteY9" fmla="*/ 550072 h 2093122"/>
              <a:gd name="connsiteX10" fmla="*/ 3441895 w 6302644"/>
              <a:gd name="connsiteY10" fmla="*/ 585534 h 2093122"/>
              <a:gd name="connsiteX11" fmla="*/ 3798277 w 6302644"/>
              <a:gd name="connsiteY11" fmla="*/ 402655 h 2093122"/>
              <a:gd name="connsiteX12" fmla="*/ 3976468 w 6302644"/>
              <a:gd name="connsiteY12" fmla="*/ 487060 h 2093122"/>
              <a:gd name="connsiteX13" fmla="*/ 4091492 w 6302644"/>
              <a:gd name="connsiteY13" fmla="*/ 261977 h 2093122"/>
              <a:gd name="connsiteX14" fmla="*/ 4438495 w 6302644"/>
              <a:gd name="connsiteY14" fmla="*/ 454236 h 2093122"/>
              <a:gd name="connsiteX15" fmla="*/ 4365673 w 6302644"/>
              <a:gd name="connsiteY15" fmla="*/ 215085 h 2093122"/>
              <a:gd name="connsiteX16" fmla="*/ 6302644 w 6302644"/>
              <a:gd name="connsiteY16" fmla="*/ 81442 h 2093122"/>
              <a:gd name="connsiteX17" fmla="*/ 6302644 w 6302644"/>
              <a:gd name="connsiteY17" fmla="*/ 2093122 h 2093122"/>
              <a:gd name="connsiteX18" fmla="*/ 0 w 6302644"/>
              <a:gd name="connsiteY18" fmla="*/ 2093122 h 2093122"/>
              <a:gd name="connsiteX19" fmla="*/ 293956 w 6302644"/>
              <a:gd name="connsiteY19" fmla="*/ 1186049 h 2093122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91492 w 6302644"/>
              <a:gd name="connsiteY13" fmla="*/ 252758 h 2083903"/>
              <a:gd name="connsiteX14" fmla="*/ 4438495 w 6302644"/>
              <a:gd name="connsiteY14" fmla="*/ 445017 h 2083903"/>
              <a:gd name="connsiteX15" fmla="*/ 4843974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86803 w 6302644"/>
              <a:gd name="connsiteY13" fmla="*/ 290272 h 2083903"/>
              <a:gd name="connsiteX14" fmla="*/ 4438495 w 6302644"/>
              <a:gd name="connsiteY14" fmla="*/ 445017 h 2083903"/>
              <a:gd name="connsiteX15" fmla="*/ 4843974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86803 w 6302644"/>
              <a:gd name="connsiteY13" fmla="*/ 290272 h 2083903"/>
              <a:gd name="connsiteX14" fmla="*/ 4438495 w 6302644"/>
              <a:gd name="connsiteY14" fmla="*/ 445017 h 2083903"/>
              <a:gd name="connsiteX15" fmla="*/ 4801771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8742 h 2085815"/>
              <a:gd name="connsiteX1" fmla="*/ 984738 w 6302644"/>
              <a:gd name="connsiteY1" fmla="*/ 1126867 h 2085815"/>
              <a:gd name="connsiteX2" fmla="*/ 1388013 w 6302644"/>
              <a:gd name="connsiteY2" fmla="*/ 962744 h 2085815"/>
              <a:gd name="connsiteX3" fmla="*/ 1917895 w 6302644"/>
              <a:gd name="connsiteY3" fmla="*/ 657944 h 2085815"/>
              <a:gd name="connsiteX4" fmla="*/ 2114843 w 6302644"/>
              <a:gd name="connsiteY4" fmla="*/ 700147 h 2085815"/>
              <a:gd name="connsiteX5" fmla="*/ 2208628 w 6302644"/>
              <a:gd name="connsiteY5" fmla="*/ 620430 h 2085815"/>
              <a:gd name="connsiteX6" fmla="*/ 2307102 w 6302644"/>
              <a:gd name="connsiteY6" fmla="*/ 639187 h 2085815"/>
              <a:gd name="connsiteX7" fmla="*/ 2508738 w 6302644"/>
              <a:gd name="connsiteY7" fmla="*/ 512577 h 2085815"/>
              <a:gd name="connsiteX8" fmla="*/ 2672862 w 6302644"/>
              <a:gd name="connsiteY8" fmla="*/ 662633 h 2085815"/>
              <a:gd name="connsiteX9" fmla="*/ 3059430 w 6302644"/>
              <a:gd name="connsiteY9" fmla="*/ 542765 h 2085815"/>
              <a:gd name="connsiteX10" fmla="*/ 3441895 w 6302644"/>
              <a:gd name="connsiteY10" fmla="*/ 578227 h 2085815"/>
              <a:gd name="connsiteX11" fmla="*/ 3798277 w 6302644"/>
              <a:gd name="connsiteY11" fmla="*/ 395348 h 2085815"/>
              <a:gd name="connsiteX12" fmla="*/ 3976468 w 6302644"/>
              <a:gd name="connsiteY12" fmla="*/ 479753 h 2085815"/>
              <a:gd name="connsiteX13" fmla="*/ 4086803 w 6302644"/>
              <a:gd name="connsiteY13" fmla="*/ 292184 h 2085815"/>
              <a:gd name="connsiteX14" fmla="*/ 4438495 w 6302644"/>
              <a:gd name="connsiteY14" fmla="*/ 446929 h 2085815"/>
              <a:gd name="connsiteX15" fmla="*/ 4602618 w 6302644"/>
              <a:gd name="connsiteY15" fmla="*/ 278117 h 2085815"/>
              <a:gd name="connsiteX16" fmla="*/ 4801771 w 6302644"/>
              <a:gd name="connsiteY16" fmla="*/ 273427 h 2085815"/>
              <a:gd name="connsiteX17" fmla="*/ 6302644 w 6302644"/>
              <a:gd name="connsiteY17" fmla="*/ 74135 h 2085815"/>
              <a:gd name="connsiteX18" fmla="*/ 6302644 w 6302644"/>
              <a:gd name="connsiteY18" fmla="*/ 2085815 h 2085815"/>
              <a:gd name="connsiteX19" fmla="*/ 0 w 6302644"/>
              <a:gd name="connsiteY19" fmla="*/ 2085815 h 2085815"/>
              <a:gd name="connsiteX20" fmla="*/ 293956 w 6302644"/>
              <a:gd name="connsiteY20" fmla="*/ 1178742 h 2085815"/>
              <a:gd name="connsiteX0" fmla="*/ 293956 w 6302644"/>
              <a:gd name="connsiteY0" fmla="*/ 1152187 h 2059260"/>
              <a:gd name="connsiteX1" fmla="*/ 984738 w 6302644"/>
              <a:gd name="connsiteY1" fmla="*/ 1100312 h 2059260"/>
              <a:gd name="connsiteX2" fmla="*/ 1388013 w 6302644"/>
              <a:gd name="connsiteY2" fmla="*/ 936189 h 2059260"/>
              <a:gd name="connsiteX3" fmla="*/ 1917895 w 6302644"/>
              <a:gd name="connsiteY3" fmla="*/ 631389 h 2059260"/>
              <a:gd name="connsiteX4" fmla="*/ 2114843 w 6302644"/>
              <a:gd name="connsiteY4" fmla="*/ 673592 h 2059260"/>
              <a:gd name="connsiteX5" fmla="*/ 2208628 w 6302644"/>
              <a:gd name="connsiteY5" fmla="*/ 593875 h 2059260"/>
              <a:gd name="connsiteX6" fmla="*/ 2307102 w 6302644"/>
              <a:gd name="connsiteY6" fmla="*/ 612632 h 2059260"/>
              <a:gd name="connsiteX7" fmla="*/ 2508738 w 6302644"/>
              <a:gd name="connsiteY7" fmla="*/ 486022 h 2059260"/>
              <a:gd name="connsiteX8" fmla="*/ 2672862 w 6302644"/>
              <a:gd name="connsiteY8" fmla="*/ 636078 h 2059260"/>
              <a:gd name="connsiteX9" fmla="*/ 3059430 w 6302644"/>
              <a:gd name="connsiteY9" fmla="*/ 516210 h 2059260"/>
              <a:gd name="connsiteX10" fmla="*/ 3441895 w 6302644"/>
              <a:gd name="connsiteY10" fmla="*/ 551672 h 2059260"/>
              <a:gd name="connsiteX11" fmla="*/ 3798277 w 6302644"/>
              <a:gd name="connsiteY11" fmla="*/ 368793 h 2059260"/>
              <a:gd name="connsiteX12" fmla="*/ 3976468 w 6302644"/>
              <a:gd name="connsiteY12" fmla="*/ 453198 h 2059260"/>
              <a:gd name="connsiteX13" fmla="*/ 4086803 w 6302644"/>
              <a:gd name="connsiteY13" fmla="*/ 265629 h 2059260"/>
              <a:gd name="connsiteX14" fmla="*/ 4438495 w 6302644"/>
              <a:gd name="connsiteY14" fmla="*/ 420374 h 2059260"/>
              <a:gd name="connsiteX15" fmla="*/ 4602618 w 6302644"/>
              <a:gd name="connsiteY15" fmla="*/ 251562 h 2059260"/>
              <a:gd name="connsiteX16" fmla="*/ 4998718 w 6302644"/>
              <a:gd name="connsiteY16" fmla="*/ 561050 h 2059260"/>
              <a:gd name="connsiteX17" fmla="*/ 6302644 w 6302644"/>
              <a:gd name="connsiteY17" fmla="*/ 47580 h 2059260"/>
              <a:gd name="connsiteX18" fmla="*/ 6302644 w 6302644"/>
              <a:gd name="connsiteY18" fmla="*/ 2059260 h 2059260"/>
              <a:gd name="connsiteX19" fmla="*/ 0 w 6302644"/>
              <a:gd name="connsiteY19" fmla="*/ 2059260 h 2059260"/>
              <a:gd name="connsiteX20" fmla="*/ 293956 w 6302644"/>
              <a:gd name="connsiteY20" fmla="*/ 1152187 h 2059260"/>
              <a:gd name="connsiteX0" fmla="*/ 293956 w 6302644"/>
              <a:gd name="connsiteY0" fmla="*/ 1172730 h 2079803"/>
              <a:gd name="connsiteX1" fmla="*/ 984738 w 6302644"/>
              <a:gd name="connsiteY1" fmla="*/ 1120855 h 2079803"/>
              <a:gd name="connsiteX2" fmla="*/ 1388013 w 6302644"/>
              <a:gd name="connsiteY2" fmla="*/ 956732 h 2079803"/>
              <a:gd name="connsiteX3" fmla="*/ 1917895 w 6302644"/>
              <a:gd name="connsiteY3" fmla="*/ 651932 h 2079803"/>
              <a:gd name="connsiteX4" fmla="*/ 2114843 w 6302644"/>
              <a:gd name="connsiteY4" fmla="*/ 694135 h 2079803"/>
              <a:gd name="connsiteX5" fmla="*/ 2208628 w 6302644"/>
              <a:gd name="connsiteY5" fmla="*/ 614418 h 2079803"/>
              <a:gd name="connsiteX6" fmla="*/ 2307102 w 6302644"/>
              <a:gd name="connsiteY6" fmla="*/ 633175 h 2079803"/>
              <a:gd name="connsiteX7" fmla="*/ 2508738 w 6302644"/>
              <a:gd name="connsiteY7" fmla="*/ 506565 h 2079803"/>
              <a:gd name="connsiteX8" fmla="*/ 2672862 w 6302644"/>
              <a:gd name="connsiteY8" fmla="*/ 656621 h 2079803"/>
              <a:gd name="connsiteX9" fmla="*/ 3059430 w 6302644"/>
              <a:gd name="connsiteY9" fmla="*/ 536753 h 2079803"/>
              <a:gd name="connsiteX10" fmla="*/ 3441895 w 6302644"/>
              <a:gd name="connsiteY10" fmla="*/ 572215 h 2079803"/>
              <a:gd name="connsiteX11" fmla="*/ 3798277 w 6302644"/>
              <a:gd name="connsiteY11" fmla="*/ 389336 h 2079803"/>
              <a:gd name="connsiteX12" fmla="*/ 3976468 w 6302644"/>
              <a:gd name="connsiteY12" fmla="*/ 473741 h 2079803"/>
              <a:gd name="connsiteX13" fmla="*/ 4086803 w 6302644"/>
              <a:gd name="connsiteY13" fmla="*/ 286172 h 2079803"/>
              <a:gd name="connsiteX14" fmla="*/ 4438495 w 6302644"/>
              <a:gd name="connsiteY14" fmla="*/ 440917 h 2079803"/>
              <a:gd name="connsiteX15" fmla="*/ 4602618 w 6302644"/>
              <a:gd name="connsiteY15" fmla="*/ 272105 h 2079803"/>
              <a:gd name="connsiteX16" fmla="*/ 4998718 w 6302644"/>
              <a:gd name="connsiteY16" fmla="*/ 581593 h 2079803"/>
              <a:gd name="connsiteX17" fmla="*/ 5132502 w 6302644"/>
              <a:gd name="connsiteY17" fmla="*/ 445605 h 2079803"/>
              <a:gd name="connsiteX18" fmla="*/ 6302644 w 6302644"/>
              <a:gd name="connsiteY18" fmla="*/ 68123 h 2079803"/>
              <a:gd name="connsiteX19" fmla="*/ 6302644 w 6302644"/>
              <a:gd name="connsiteY19" fmla="*/ 2079803 h 2079803"/>
              <a:gd name="connsiteX20" fmla="*/ 0 w 6302644"/>
              <a:gd name="connsiteY20" fmla="*/ 2079803 h 2079803"/>
              <a:gd name="connsiteX21" fmla="*/ 293956 w 6302644"/>
              <a:gd name="connsiteY21" fmla="*/ 1172730 h 2079803"/>
              <a:gd name="connsiteX0" fmla="*/ 293956 w 6302644"/>
              <a:gd name="connsiteY0" fmla="*/ 1172730 h 2079803"/>
              <a:gd name="connsiteX1" fmla="*/ 984738 w 6302644"/>
              <a:gd name="connsiteY1" fmla="*/ 1120855 h 2079803"/>
              <a:gd name="connsiteX2" fmla="*/ 1388013 w 6302644"/>
              <a:gd name="connsiteY2" fmla="*/ 956732 h 2079803"/>
              <a:gd name="connsiteX3" fmla="*/ 1917895 w 6302644"/>
              <a:gd name="connsiteY3" fmla="*/ 651932 h 2079803"/>
              <a:gd name="connsiteX4" fmla="*/ 2114843 w 6302644"/>
              <a:gd name="connsiteY4" fmla="*/ 694135 h 2079803"/>
              <a:gd name="connsiteX5" fmla="*/ 2208628 w 6302644"/>
              <a:gd name="connsiteY5" fmla="*/ 614418 h 2079803"/>
              <a:gd name="connsiteX6" fmla="*/ 2307102 w 6302644"/>
              <a:gd name="connsiteY6" fmla="*/ 633175 h 2079803"/>
              <a:gd name="connsiteX7" fmla="*/ 2508738 w 6302644"/>
              <a:gd name="connsiteY7" fmla="*/ 506565 h 2079803"/>
              <a:gd name="connsiteX8" fmla="*/ 2672862 w 6302644"/>
              <a:gd name="connsiteY8" fmla="*/ 656621 h 2079803"/>
              <a:gd name="connsiteX9" fmla="*/ 3059430 w 6302644"/>
              <a:gd name="connsiteY9" fmla="*/ 536753 h 2079803"/>
              <a:gd name="connsiteX10" fmla="*/ 3441895 w 6302644"/>
              <a:gd name="connsiteY10" fmla="*/ 572215 h 2079803"/>
              <a:gd name="connsiteX11" fmla="*/ 3798277 w 6302644"/>
              <a:gd name="connsiteY11" fmla="*/ 389336 h 2079803"/>
              <a:gd name="connsiteX12" fmla="*/ 3976468 w 6302644"/>
              <a:gd name="connsiteY12" fmla="*/ 473741 h 2079803"/>
              <a:gd name="connsiteX13" fmla="*/ 4086803 w 6302644"/>
              <a:gd name="connsiteY13" fmla="*/ 286172 h 2079803"/>
              <a:gd name="connsiteX14" fmla="*/ 4438495 w 6302644"/>
              <a:gd name="connsiteY14" fmla="*/ 440917 h 2079803"/>
              <a:gd name="connsiteX15" fmla="*/ 4602618 w 6302644"/>
              <a:gd name="connsiteY15" fmla="*/ 272105 h 2079803"/>
              <a:gd name="connsiteX16" fmla="*/ 4834594 w 6302644"/>
              <a:gd name="connsiteY16" fmla="*/ 572215 h 2079803"/>
              <a:gd name="connsiteX17" fmla="*/ 5132502 w 6302644"/>
              <a:gd name="connsiteY17" fmla="*/ 445605 h 2079803"/>
              <a:gd name="connsiteX18" fmla="*/ 6302644 w 6302644"/>
              <a:gd name="connsiteY18" fmla="*/ 68123 h 2079803"/>
              <a:gd name="connsiteX19" fmla="*/ 6302644 w 6302644"/>
              <a:gd name="connsiteY19" fmla="*/ 2079803 h 2079803"/>
              <a:gd name="connsiteX20" fmla="*/ 0 w 6302644"/>
              <a:gd name="connsiteY20" fmla="*/ 2079803 h 2079803"/>
              <a:gd name="connsiteX21" fmla="*/ 293956 w 6302644"/>
              <a:gd name="connsiteY21" fmla="*/ 1172730 h 2079803"/>
              <a:gd name="connsiteX0" fmla="*/ 293956 w 6302644"/>
              <a:gd name="connsiteY0" fmla="*/ 1174196 h 2081269"/>
              <a:gd name="connsiteX1" fmla="*/ 984738 w 6302644"/>
              <a:gd name="connsiteY1" fmla="*/ 1122321 h 2081269"/>
              <a:gd name="connsiteX2" fmla="*/ 1388013 w 6302644"/>
              <a:gd name="connsiteY2" fmla="*/ 958198 h 2081269"/>
              <a:gd name="connsiteX3" fmla="*/ 1917895 w 6302644"/>
              <a:gd name="connsiteY3" fmla="*/ 653398 h 2081269"/>
              <a:gd name="connsiteX4" fmla="*/ 2114843 w 6302644"/>
              <a:gd name="connsiteY4" fmla="*/ 695601 h 2081269"/>
              <a:gd name="connsiteX5" fmla="*/ 2208628 w 6302644"/>
              <a:gd name="connsiteY5" fmla="*/ 615884 h 2081269"/>
              <a:gd name="connsiteX6" fmla="*/ 2307102 w 6302644"/>
              <a:gd name="connsiteY6" fmla="*/ 634641 h 2081269"/>
              <a:gd name="connsiteX7" fmla="*/ 2508738 w 6302644"/>
              <a:gd name="connsiteY7" fmla="*/ 508031 h 2081269"/>
              <a:gd name="connsiteX8" fmla="*/ 2672862 w 6302644"/>
              <a:gd name="connsiteY8" fmla="*/ 658087 h 2081269"/>
              <a:gd name="connsiteX9" fmla="*/ 3059430 w 6302644"/>
              <a:gd name="connsiteY9" fmla="*/ 538219 h 2081269"/>
              <a:gd name="connsiteX10" fmla="*/ 3441895 w 6302644"/>
              <a:gd name="connsiteY10" fmla="*/ 573681 h 2081269"/>
              <a:gd name="connsiteX11" fmla="*/ 3798277 w 6302644"/>
              <a:gd name="connsiteY11" fmla="*/ 390802 h 2081269"/>
              <a:gd name="connsiteX12" fmla="*/ 3976468 w 6302644"/>
              <a:gd name="connsiteY12" fmla="*/ 475207 h 2081269"/>
              <a:gd name="connsiteX13" fmla="*/ 4086803 w 6302644"/>
              <a:gd name="connsiteY13" fmla="*/ 287638 h 2081269"/>
              <a:gd name="connsiteX14" fmla="*/ 4438495 w 6302644"/>
              <a:gd name="connsiteY14" fmla="*/ 442383 h 2081269"/>
              <a:gd name="connsiteX15" fmla="*/ 4602618 w 6302644"/>
              <a:gd name="connsiteY15" fmla="*/ 273571 h 2081269"/>
              <a:gd name="connsiteX16" fmla="*/ 4834594 w 6302644"/>
              <a:gd name="connsiteY16" fmla="*/ 573681 h 2081269"/>
              <a:gd name="connsiteX17" fmla="*/ 5132502 w 6302644"/>
              <a:gd name="connsiteY17" fmla="*/ 447071 h 2081269"/>
              <a:gd name="connsiteX18" fmla="*/ 5526397 w 6302644"/>
              <a:gd name="connsiteY18" fmla="*/ 550235 h 2081269"/>
              <a:gd name="connsiteX19" fmla="*/ 6302644 w 6302644"/>
              <a:gd name="connsiteY19" fmla="*/ 69589 h 2081269"/>
              <a:gd name="connsiteX20" fmla="*/ 6302644 w 6302644"/>
              <a:gd name="connsiteY20" fmla="*/ 2081269 h 2081269"/>
              <a:gd name="connsiteX21" fmla="*/ 0 w 6302644"/>
              <a:gd name="connsiteY21" fmla="*/ 2081269 h 2081269"/>
              <a:gd name="connsiteX22" fmla="*/ 293956 w 6302644"/>
              <a:gd name="connsiteY22" fmla="*/ 1174196 h 2081269"/>
              <a:gd name="connsiteX0" fmla="*/ 293956 w 6302644"/>
              <a:gd name="connsiteY0" fmla="*/ 1213479 h 2120552"/>
              <a:gd name="connsiteX1" fmla="*/ 984738 w 6302644"/>
              <a:gd name="connsiteY1" fmla="*/ 1161604 h 2120552"/>
              <a:gd name="connsiteX2" fmla="*/ 1388013 w 6302644"/>
              <a:gd name="connsiteY2" fmla="*/ 997481 h 2120552"/>
              <a:gd name="connsiteX3" fmla="*/ 1917895 w 6302644"/>
              <a:gd name="connsiteY3" fmla="*/ 692681 h 2120552"/>
              <a:gd name="connsiteX4" fmla="*/ 2114843 w 6302644"/>
              <a:gd name="connsiteY4" fmla="*/ 734884 h 2120552"/>
              <a:gd name="connsiteX5" fmla="*/ 2208628 w 6302644"/>
              <a:gd name="connsiteY5" fmla="*/ 655167 h 2120552"/>
              <a:gd name="connsiteX6" fmla="*/ 2307102 w 6302644"/>
              <a:gd name="connsiteY6" fmla="*/ 673924 h 2120552"/>
              <a:gd name="connsiteX7" fmla="*/ 2508738 w 6302644"/>
              <a:gd name="connsiteY7" fmla="*/ 547314 h 2120552"/>
              <a:gd name="connsiteX8" fmla="*/ 2672862 w 6302644"/>
              <a:gd name="connsiteY8" fmla="*/ 697370 h 2120552"/>
              <a:gd name="connsiteX9" fmla="*/ 3059430 w 6302644"/>
              <a:gd name="connsiteY9" fmla="*/ 577502 h 2120552"/>
              <a:gd name="connsiteX10" fmla="*/ 3441895 w 6302644"/>
              <a:gd name="connsiteY10" fmla="*/ 612964 h 2120552"/>
              <a:gd name="connsiteX11" fmla="*/ 3798277 w 6302644"/>
              <a:gd name="connsiteY11" fmla="*/ 430085 h 2120552"/>
              <a:gd name="connsiteX12" fmla="*/ 3976468 w 6302644"/>
              <a:gd name="connsiteY12" fmla="*/ 514490 h 2120552"/>
              <a:gd name="connsiteX13" fmla="*/ 4086803 w 6302644"/>
              <a:gd name="connsiteY13" fmla="*/ 326921 h 2120552"/>
              <a:gd name="connsiteX14" fmla="*/ 4438495 w 6302644"/>
              <a:gd name="connsiteY14" fmla="*/ 481666 h 2120552"/>
              <a:gd name="connsiteX15" fmla="*/ 4602618 w 6302644"/>
              <a:gd name="connsiteY15" fmla="*/ 312854 h 2120552"/>
              <a:gd name="connsiteX16" fmla="*/ 4834594 w 6302644"/>
              <a:gd name="connsiteY16" fmla="*/ 612964 h 2120552"/>
              <a:gd name="connsiteX17" fmla="*/ 5132502 w 6302644"/>
              <a:gd name="connsiteY17" fmla="*/ 486354 h 2120552"/>
              <a:gd name="connsiteX18" fmla="*/ 5526397 w 6302644"/>
              <a:gd name="connsiteY18" fmla="*/ 589518 h 2120552"/>
              <a:gd name="connsiteX19" fmla="*/ 5760858 w 6302644"/>
              <a:gd name="connsiteY19" fmla="*/ 298786 h 2120552"/>
              <a:gd name="connsiteX20" fmla="*/ 6302644 w 6302644"/>
              <a:gd name="connsiteY20" fmla="*/ 108872 h 2120552"/>
              <a:gd name="connsiteX21" fmla="*/ 6302644 w 6302644"/>
              <a:gd name="connsiteY21" fmla="*/ 2120552 h 2120552"/>
              <a:gd name="connsiteX22" fmla="*/ 0 w 6302644"/>
              <a:gd name="connsiteY22" fmla="*/ 2120552 h 2120552"/>
              <a:gd name="connsiteX23" fmla="*/ 293956 w 6302644"/>
              <a:gd name="connsiteY23" fmla="*/ 1213479 h 2120552"/>
              <a:gd name="connsiteX0" fmla="*/ 293956 w 6302644"/>
              <a:gd name="connsiteY0" fmla="*/ 1171567 h 2078640"/>
              <a:gd name="connsiteX1" fmla="*/ 984738 w 6302644"/>
              <a:gd name="connsiteY1" fmla="*/ 1119692 h 2078640"/>
              <a:gd name="connsiteX2" fmla="*/ 1388013 w 6302644"/>
              <a:gd name="connsiteY2" fmla="*/ 955569 h 2078640"/>
              <a:gd name="connsiteX3" fmla="*/ 1917895 w 6302644"/>
              <a:gd name="connsiteY3" fmla="*/ 650769 h 2078640"/>
              <a:gd name="connsiteX4" fmla="*/ 2114843 w 6302644"/>
              <a:gd name="connsiteY4" fmla="*/ 692972 h 2078640"/>
              <a:gd name="connsiteX5" fmla="*/ 2208628 w 6302644"/>
              <a:gd name="connsiteY5" fmla="*/ 613255 h 2078640"/>
              <a:gd name="connsiteX6" fmla="*/ 2307102 w 6302644"/>
              <a:gd name="connsiteY6" fmla="*/ 632012 h 2078640"/>
              <a:gd name="connsiteX7" fmla="*/ 2508738 w 6302644"/>
              <a:gd name="connsiteY7" fmla="*/ 505402 h 2078640"/>
              <a:gd name="connsiteX8" fmla="*/ 2672862 w 6302644"/>
              <a:gd name="connsiteY8" fmla="*/ 655458 h 2078640"/>
              <a:gd name="connsiteX9" fmla="*/ 3059430 w 6302644"/>
              <a:gd name="connsiteY9" fmla="*/ 535590 h 2078640"/>
              <a:gd name="connsiteX10" fmla="*/ 3441895 w 6302644"/>
              <a:gd name="connsiteY10" fmla="*/ 571052 h 2078640"/>
              <a:gd name="connsiteX11" fmla="*/ 3798277 w 6302644"/>
              <a:gd name="connsiteY11" fmla="*/ 388173 h 2078640"/>
              <a:gd name="connsiteX12" fmla="*/ 3976468 w 6302644"/>
              <a:gd name="connsiteY12" fmla="*/ 472578 h 2078640"/>
              <a:gd name="connsiteX13" fmla="*/ 4086803 w 6302644"/>
              <a:gd name="connsiteY13" fmla="*/ 285009 h 2078640"/>
              <a:gd name="connsiteX14" fmla="*/ 4438495 w 6302644"/>
              <a:gd name="connsiteY14" fmla="*/ 439754 h 2078640"/>
              <a:gd name="connsiteX15" fmla="*/ 4602618 w 6302644"/>
              <a:gd name="connsiteY15" fmla="*/ 270942 h 2078640"/>
              <a:gd name="connsiteX16" fmla="*/ 4834594 w 6302644"/>
              <a:gd name="connsiteY16" fmla="*/ 571052 h 2078640"/>
              <a:gd name="connsiteX17" fmla="*/ 5132502 w 6302644"/>
              <a:gd name="connsiteY17" fmla="*/ 444442 h 2078640"/>
              <a:gd name="connsiteX18" fmla="*/ 5526397 w 6302644"/>
              <a:gd name="connsiteY18" fmla="*/ 547606 h 2078640"/>
              <a:gd name="connsiteX19" fmla="*/ 5760858 w 6302644"/>
              <a:gd name="connsiteY19" fmla="*/ 256874 h 2078640"/>
              <a:gd name="connsiteX20" fmla="*/ 6302644 w 6302644"/>
              <a:gd name="connsiteY20" fmla="*/ 66960 h 2078640"/>
              <a:gd name="connsiteX21" fmla="*/ 6302644 w 6302644"/>
              <a:gd name="connsiteY21" fmla="*/ 2078640 h 2078640"/>
              <a:gd name="connsiteX22" fmla="*/ 0 w 6302644"/>
              <a:gd name="connsiteY22" fmla="*/ 2078640 h 2078640"/>
              <a:gd name="connsiteX23" fmla="*/ 293956 w 6302644"/>
              <a:gd name="connsiteY23" fmla="*/ 1171567 h 2078640"/>
              <a:gd name="connsiteX0" fmla="*/ 293956 w 6302644"/>
              <a:gd name="connsiteY0" fmla="*/ 1221995 h 2129068"/>
              <a:gd name="connsiteX1" fmla="*/ 984738 w 6302644"/>
              <a:gd name="connsiteY1" fmla="*/ 1170120 h 2129068"/>
              <a:gd name="connsiteX2" fmla="*/ 1388013 w 6302644"/>
              <a:gd name="connsiteY2" fmla="*/ 1005997 h 2129068"/>
              <a:gd name="connsiteX3" fmla="*/ 1917895 w 6302644"/>
              <a:gd name="connsiteY3" fmla="*/ 701197 h 2129068"/>
              <a:gd name="connsiteX4" fmla="*/ 2114843 w 6302644"/>
              <a:gd name="connsiteY4" fmla="*/ 743400 h 2129068"/>
              <a:gd name="connsiteX5" fmla="*/ 2208628 w 6302644"/>
              <a:gd name="connsiteY5" fmla="*/ 663683 h 2129068"/>
              <a:gd name="connsiteX6" fmla="*/ 2307102 w 6302644"/>
              <a:gd name="connsiteY6" fmla="*/ 682440 h 2129068"/>
              <a:gd name="connsiteX7" fmla="*/ 2508738 w 6302644"/>
              <a:gd name="connsiteY7" fmla="*/ 555830 h 2129068"/>
              <a:gd name="connsiteX8" fmla="*/ 2672862 w 6302644"/>
              <a:gd name="connsiteY8" fmla="*/ 705886 h 2129068"/>
              <a:gd name="connsiteX9" fmla="*/ 3059430 w 6302644"/>
              <a:gd name="connsiteY9" fmla="*/ 586018 h 2129068"/>
              <a:gd name="connsiteX10" fmla="*/ 3441895 w 6302644"/>
              <a:gd name="connsiteY10" fmla="*/ 621480 h 2129068"/>
              <a:gd name="connsiteX11" fmla="*/ 3798277 w 6302644"/>
              <a:gd name="connsiteY11" fmla="*/ 438601 h 2129068"/>
              <a:gd name="connsiteX12" fmla="*/ 3976468 w 6302644"/>
              <a:gd name="connsiteY12" fmla="*/ 523006 h 2129068"/>
              <a:gd name="connsiteX13" fmla="*/ 4086803 w 6302644"/>
              <a:gd name="connsiteY13" fmla="*/ 335437 h 2129068"/>
              <a:gd name="connsiteX14" fmla="*/ 4438495 w 6302644"/>
              <a:gd name="connsiteY14" fmla="*/ 490182 h 2129068"/>
              <a:gd name="connsiteX15" fmla="*/ 4602618 w 6302644"/>
              <a:gd name="connsiteY15" fmla="*/ 321370 h 2129068"/>
              <a:gd name="connsiteX16" fmla="*/ 4834594 w 6302644"/>
              <a:gd name="connsiteY16" fmla="*/ 621480 h 2129068"/>
              <a:gd name="connsiteX17" fmla="*/ 5132502 w 6302644"/>
              <a:gd name="connsiteY17" fmla="*/ 494870 h 2129068"/>
              <a:gd name="connsiteX18" fmla="*/ 5526397 w 6302644"/>
              <a:gd name="connsiteY18" fmla="*/ 598034 h 2129068"/>
              <a:gd name="connsiteX19" fmla="*/ 5760858 w 6302644"/>
              <a:gd name="connsiteY19" fmla="*/ 307302 h 2129068"/>
              <a:gd name="connsiteX20" fmla="*/ 6028145 w 6302644"/>
              <a:gd name="connsiteY20" fmla="*/ 246342 h 2129068"/>
              <a:gd name="connsiteX21" fmla="*/ 6302644 w 6302644"/>
              <a:gd name="connsiteY21" fmla="*/ 117388 h 2129068"/>
              <a:gd name="connsiteX22" fmla="*/ 6302644 w 6302644"/>
              <a:gd name="connsiteY22" fmla="*/ 2129068 h 2129068"/>
              <a:gd name="connsiteX23" fmla="*/ 0 w 6302644"/>
              <a:gd name="connsiteY23" fmla="*/ 2129068 h 2129068"/>
              <a:gd name="connsiteX24" fmla="*/ 293956 w 6302644"/>
              <a:gd name="connsiteY24" fmla="*/ 1221995 h 2129068"/>
              <a:gd name="connsiteX0" fmla="*/ 293956 w 6302644"/>
              <a:gd name="connsiteY0" fmla="*/ 1220984 h 2128057"/>
              <a:gd name="connsiteX1" fmla="*/ 984738 w 6302644"/>
              <a:gd name="connsiteY1" fmla="*/ 1169109 h 2128057"/>
              <a:gd name="connsiteX2" fmla="*/ 1388013 w 6302644"/>
              <a:gd name="connsiteY2" fmla="*/ 1004986 h 2128057"/>
              <a:gd name="connsiteX3" fmla="*/ 1917895 w 6302644"/>
              <a:gd name="connsiteY3" fmla="*/ 700186 h 2128057"/>
              <a:gd name="connsiteX4" fmla="*/ 2114843 w 6302644"/>
              <a:gd name="connsiteY4" fmla="*/ 742389 h 2128057"/>
              <a:gd name="connsiteX5" fmla="*/ 2208628 w 6302644"/>
              <a:gd name="connsiteY5" fmla="*/ 662672 h 2128057"/>
              <a:gd name="connsiteX6" fmla="*/ 2307102 w 6302644"/>
              <a:gd name="connsiteY6" fmla="*/ 681429 h 2128057"/>
              <a:gd name="connsiteX7" fmla="*/ 2508738 w 6302644"/>
              <a:gd name="connsiteY7" fmla="*/ 554819 h 2128057"/>
              <a:gd name="connsiteX8" fmla="*/ 2672862 w 6302644"/>
              <a:gd name="connsiteY8" fmla="*/ 704875 h 2128057"/>
              <a:gd name="connsiteX9" fmla="*/ 3059430 w 6302644"/>
              <a:gd name="connsiteY9" fmla="*/ 585007 h 2128057"/>
              <a:gd name="connsiteX10" fmla="*/ 3441895 w 6302644"/>
              <a:gd name="connsiteY10" fmla="*/ 620469 h 2128057"/>
              <a:gd name="connsiteX11" fmla="*/ 3798277 w 6302644"/>
              <a:gd name="connsiteY11" fmla="*/ 437590 h 2128057"/>
              <a:gd name="connsiteX12" fmla="*/ 3976468 w 6302644"/>
              <a:gd name="connsiteY12" fmla="*/ 521995 h 2128057"/>
              <a:gd name="connsiteX13" fmla="*/ 4086803 w 6302644"/>
              <a:gd name="connsiteY13" fmla="*/ 334426 h 2128057"/>
              <a:gd name="connsiteX14" fmla="*/ 4438495 w 6302644"/>
              <a:gd name="connsiteY14" fmla="*/ 489171 h 2128057"/>
              <a:gd name="connsiteX15" fmla="*/ 4602618 w 6302644"/>
              <a:gd name="connsiteY15" fmla="*/ 320359 h 2128057"/>
              <a:gd name="connsiteX16" fmla="*/ 4834594 w 6302644"/>
              <a:gd name="connsiteY16" fmla="*/ 620469 h 2128057"/>
              <a:gd name="connsiteX17" fmla="*/ 5132502 w 6302644"/>
              <a:gd name="connsiteY17" fmla="*/ 493859 h 2128057"/>
              <a:gd name="connsiteX18" fmla="*/ 5526397 w 6302644"/>
              <a:gd name="connsiteY18" fmla="*/ 597023 h 2128057"/>
              <a:gd name="connsiteX19" fmla="*/ 5760858 w 6302644"/>
              <a:gd name="connsiteY19" fmla="*/ 306291 h 2128057"/>
              <a:gd name="connsiteX20" fmla="*/ 5864022 w 6302644"/>
              <a:gd name="connsiteY20" fmla="*/ 400075 h 2128057"/>
              <a:gd name="connsiteX21" fmla="*/ 6028145 w 6302644"/>
              <a:gd name="connsiteY21" fmla="*/ 245331 h 2128057"/>
              <a:gd name="connsiteX22" fmla="*/ 6302644 w 6302644"/>
              <a:gd name="connsiteY22" fmla="*/ 116377 h 2128057"/>
              <a:gd name="connsiteX23" fmla="*/ 6302644 w 6302644"/>
              <a:gd name="connsiteY23" fmla="*/ 2128057 h 2128057"/>
              <a:gd name="connsiteX24" fmla="*/ 0 w 6302644"/>
              <a:gd name="connsiteY24" fmla="*/ 2128057 h 2128057"/>
              <a:gd name="connsiteX25" fmla="*/ 293956 w 6302644"/>
              <a:gd name="connsiteY25" fmla="*/ 1220984 h 2128057"/>
              <a:gd name="connsiteX0" fmla="*/ 293956 w 6302644"/>
              <a:gd name="connsiteY0" fmla="*/ 1220984 h 2128057"/>
              <a:gd name="connsiteX1" fmla="*/ 984738 w 6302644"/>
              <a:gd name="connsiteY1" fmla="*/ 1169109 h 2128057"/>
              <a:gd name="connsiteX2" fmla="*/ 1388013 w 6302644"/>
              <a:gd name="connsiteY2" fmla="*/ 1004986 h 2128057"/>
              <a:gd name="connsiteX3" fmla="*/ 1917895 w 6302644"/>
              <a:gd name="connsiteY3" fmla="*/ 700186 h 2128057"/>
              <a:gd name="connsiteX4" fmla="*/ 2114843 w 6302644"/>
              <a:gd name="connsiteY4" fmla="*/ 742389 h 2128057"/>
              <a:gd name="connsiteX5" fmla="*/ 2208628 w 6302644"/>
              <a:gd name="connsiteY5" fmla="*/ 662672 h 2128057"/>
              <a:gd name="connsiteX6" fmla="*/ 2307102 w 6302644"/>
              <a:gd name="connsiteY6" fmla="*/ 681429 h 2128057"/>
              <a:gd name="connsiteX7" fmla="*/ 2508738 w 6302644"/>
              <a:gd name="connsiteY7" fmla="*/ 554819 h 2128057"/>
              <a:gd name="connsiteX8" fmla="*/ 2672862 w 6302644"/>
              <a:gd name="connsiteY8" fmla="*/ 704875 h 2128057"/>
              <a:gd name="connsiteX9" fmla="*/ 3059430 w 6302644"/>
              <a:gd name="connsiteY9" fmla="*/ 585007 h 2128057"/>
              <a:gd name="connsiteX10" fmla="*/ 3441895 w 6302644"/>
              <a:gd name="connsiteY10" fmla="*/ 620469 h 2128057"/>
              <a:gd name="connsiteX11" fmla="*/ 3798277 w 6302644"/>
              <a:gd name="connsiteY11" fmla="*/ 437590 h 2128057"/>
              <a:gd name="connsiteX12" fmla="*/ 3976468 w 6302644"/>
              <a:gd name="connsiteY12" fmla="*/ 521995 h 2128057"/>
              <a:gd name="connsiteX13" fmla="*/ 4086803 w 6302644"/>
              <a:gd name="connsiteY13" fmla="*/ 334426 h 2128057"/>
              <a:gd name="connsiteX14" fmla="*/ 4438495 w 6302644"/>
              <a:gd name="connsiteY14" fmla="*/ 489171 h 2128057"/>
              <a:gd name="connsiteX15" fmla="*/ 4602618 w 6302644"/>
              <a:gd name="connsiteY15" fmla="*/ 320359 h 2128057"/>
              <a:gd name="connsiteX16" fmla="*/ 4834594 w 6302644"/>
              <a:gd name="connsiteY16" fmla="*/ 620469 h 2128057"/>
              <a:gd name="connsiteX17" fmla="*/ 5132502 w 6302644"/>
              <a:gd name="connsiteY17" fmla="*/ 493859 h 2128057"/>
              <a:gd name="connsiteX18" fmla="*/ 5526397 w 6302644"/>
              <a:gd name="connsiteY18" fmla="*/ 597023 h 2128057"/>
              <a:gd name="connsiteX19" fmla="*/ 5709276 w 6302644"/>
              <a:gd name="connsiteY19" fmla="*/ 329737 h 2128057"/>
              <a:gd name="connsiteX20" fmla="*/ 5864022 w 6302644"/>
              <a:gd name="connsiteY20" fmla="*/ 400075 h 2128057"/>
              <a:gd name="connsiteX21" fmla="*/ 6028145 w 6302644"/>
              <a:gd name="connsiteY21" fmla="*/ 245331 h 2128057"/>
              <a:gd name="connsiteX22" fmla="*/ 6302644 w 6302644"/>
              <a:gd name="connsiteY22" fmla="*/ 116377 h 2128057"/>
              <a:gd name="connsiteX23" fmla="*/ 6302644 w 6302644"/>
              <a:gd name="connsiteY23" fmla="*/ 2128057 h 2128057"/>
              <a:gd name="connsiteX24" fmla="*/ 0 w 6302644"/>
              <a:gd name="connsiteY24" fmla="*/ 2128057 h 2128057"/>
              <a:gd name="connsiteX25" fmla="*/ 293956 w 6302644"/>
              <a:gd name="connsiteY25" fmla="*/ 1220984 h 2128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302644" h="2128057">
                <a:moveTo>
                  <a:pt x="293956" y="1220984"/>
                </a:moveTo>
                <a:cubicBezTo>
                  <a:pt x="487777" y="1176828"/>
                  <a:pt x="492564" y="1267290"/>
                  <a:pt x="984738" y="1169109"/>
                </a:cubicBezTo>
                <a:cubicBezTo>
                  <a:pt x="1146761" y="1147177"/>
                  <a:pt x="997683" y="924928"/>
                  <a:pt x="1388013" y="1004986"/>
                </a:cubicBezTo>
                <a:cubicBezTo>
                  <a:pt x="1558388" y="947152"/>
                  <a:pt x="1747179" y="962441"/>
                  <a:pt x="1917895" y="700186"/>
                </a:cubicBezTo>
                <a:cubicBezTo>
                  <a:pt x="2028873" y="643134"/>
                  <a:pt x="2066388" y="748641"/>
                  <a:pt x="2114843" y="742389"/>
                </a:cubicBezTo>
                <a:cubicBezTo>
                  <a:pt x="2163299" y="736137"/>
                  <a:pt x="2167207" y="684555"/>
                  <a:pt x="2208628" y="662672"/>
                </a:cubicBezTo>
                <a:cubicBezTo>
                  <a:pt x="2250049" y="640789"/>
                  <a:pt x="2255521" y="682210"/>
                  <a:pt x="2307102" y="681429"/>
                </a:cubicBezTo>
                <a:cubicBezTo>
                  <a:pt x="2358683" y="680648"/>
                  <a:pt x="2439181" y="566542"/>
                  <a:pt x="2508738" y="554819"/>
                </a:cubicBezTo>
                <a:cubicBezTo>
                  <a:pt x="2578295" y="543096"/>
                  <a:pt x="2581080" y="699844"/>
                  <a:pt x="2672862" y="704875"/>
                </a:cubicBezTo>
                <a:cubicBezTo>
                  <a:pt x="2764644" y="709906"/>
                  <a:pt x="2942981" y="613924"/>
                  <a:pt x="3059430" y="585007"/>
                </a:cubicBezTo>
                <a:cubicBezTo>
                  <a:pt x="3163472" y="567129"/>
                  <a:pt x="3337853" y="638347"/>
                  <a:pt x="3441895" y="620469"/>
                </a:cubicBezTo>
                <a:cubicBezTo>
                  <a:pt x="3563815" y="597023"/>
                  <a:pt x="3676357" y="461036"/>
                  <a:pt x="3798277" y="437590"/>
                </a:cubicBezTo>
                <a:cubicBezTo>
                  <a:pt x="3887372" y="399295"/>
                  <a:pt x="3875650" y="561072"/>
                  <a:pt x="3976468" y="521995"/>
                </a:cubicBezTo>
                <a:cubicBezTo>
                  <a:pt x="4029245" y="503238"/>
                  <a:pt x="4021936" y="379755"/>
                  <a:pt x="4086803" y="334426"/>
                </a:cubicBezTo>
                <a:cubicBezTo>
                  <a:pt x="4140361" y="289878"/>
                  <a:pt x="4392798" y="496986"/>
                  <a:pt x="4438495" y="489171"/>
                </a:cubicBezTo>
                <a:cubicBezTo>
                  <a:pt x="4522901" y="492297"/>
                  <a:pt x="4542072" y="349276"/>
                  <a:pt x="4602618" y="320359"/>
                </a:cubicBezTo>
                <a:cubicBezTo>
                  <a:pt x="4663164" y="291442"/>
                  <a:pt x="4747062" y="576703"/>
                  <a:pt x="4834594" y="620469"/>
                </a:cubicBezTo>
                <a:cubicBezTo>
                  <a:pt x="4922126" y="664235"/>
                  <a:pt x="5049245" y="532936"/>
                  <a:pt x="5132502" y="493859"/>
                </a:cubicBezTo>
                <a:cubicBezTo>
                  <a:pt x="5215759" y="454782"/>
                  <a:pt x="5411511" y="625940"/>
                  <a:pt x="5526397" y="597023"/>
                </a:cubicBezTo>
                <a:cubicBezTo>
                  <a:pt x="5641283" y="568106"/>
                  <a:pt x="5649879" y="384445"/>
                  <a:pt x="5709276" y="329737"/>
                </a:cubicBezTo>
                <a:cubicBezTo>
                  <a:pt x="5768673" y="275029"/>
                  <a:pt x="5819474" y="410235"/>
                  <a:pt x="5864022" y="400075"/>
                </a:cubicBezTo>
                <a:cubicBezTo>
                  <a:pt x="5908570" y="389915"/>
                  <a:pt x="5958167" y="270731"/>
                  <a:pt x="6028145" y="245331"/>
                </a:cubicBezTo>
                <a:cubicBezTo>
                  <a:pt x="6098123" y="219931"/>
                  <a:pt x="6262365" y="-197411"/>
                  <a:pt x="6302644" y="116377"/>
                </a:cubicBezTo>
                <a:lnTo>
                  <a:pt x="6302644" y="2128057"/>
                </a:lnTo>
                <a:lnTo>
                  <a:pt x="0" y="2128057"/>
                </a:lnTo>
                <a:lnTo>
                  <a:pt x="293956" y="1220984"/>
                </a:lnTo>
                <a:close/>
              </a:path>
            </a:pathLst>
          </a:custGeom>
          <a:solidFill>
            <a:srgbClr val="083D2D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763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hoto: Anwar Hossain.&#10;">
            <a:extLst>
              <a:ext uri="{FF2B5EF4-FFF2-40B4-BE49-F238E27FC236}">
                <a16:creationId xmlns:a16="http://schemas.microsoft.com/office/drawing/2014/main" id="{1CAB4FF8-0D35-A047-5839-AF67E7F0B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8487" y="1464915"/>
            <a:ext cx="7514109" cy="4231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7CCB7719-AEA7-D1B9-F352-BE0CD78A76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049" y="1464915"/>
            <a:ext cx="2105825" cy="726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6557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35425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3">
            <a:extLst>
              <a:ext uri="{FF2B5EF4-FFF2-40B4-BE49-F238E27FC236}">
                <a16:creationId xmlns:a16="http://schemas.microsoft.com/office/drawing/2014/main" id="{B98F16CD-2475-4F43-A136-5EEB32CF1AAD}"/>
              </a:ext>
            </a:extLst>
          </p:cNvPr>
          <p:cNvSpPr/>
          <p:nvPr/>
        </p:nvSpPr>
        <p:spPr>
          <a:xfrm>
            <a:off x="9442100" y="5568929"/>
            <a:ext cx="12840346" cy="3360740"/>
          </a:xfrm>
          <a:custGeom>
            <a:avLst/>
            <a:gdLst>
              <a:gd name="connsiteX0" fmla="*/ 0 w 8401050"/>
              <a:gd name="connsiteY0" fmla="*/ 1621632 h 3243263"/>
              <a:gd name="connsiteX1" fmla="*/ 4200525 w 8401050"/>
              <a:gd name="connsiteY1" fmla="*/ 0 h 3243263"/>
              <a:gd name="connsiteX2" fmla="*/ 8401050 w 8401050"/>
              <a:gd name="connsiteY2" fmla="*/ 1621632 h 3243263"/>
              <a:gd name="connsiteX3" fmla="*/ 4200525 w 8401050"/>
              <a:gd name="connsiteY3" fmla="*/ 3243264 h 3243263"/>
              <a:gd name="connsiteX4" fmla="*/ 0 w 8401050"/>
              <a:gd name="connsiteY4" fmla="*/ 1621632 h 3243263"/>
              <a:gd name="connsiteX0" fmla="*/ 250436 w 8651486"/>
              <a:gd name="connsiteY0" fmla="*/ 1721644 h 3343276"/>
              <a:gd name="connsiteX1" fmla="*/ 1979223 w 8651486"/>
              <a:gd name="connsiteY1" fmla="*/ 0 h 3343276"/>
              <a:gd name="connsiteX2" fmla="*/ 8651486 w 8651486"/>
              <a:gd name="connsiteY2" fmla="*/ 1721644 h 3343276"/>
              <a:gd name="connsiteX3" fmla="*/ 4450961 w 8651486"/>
              <a:gd name="connsiteY3" fmla="*/ 3343276 h 3343276"/>
              <a:gd name="connsiteX4" fmla="*/ 250436 w 8651486"/>
              <a:gd name="connsiteY4" fmla="*/ 1721644 h 3343276"/>
              <a:gd name="connsiteX0" fmla="*/ 210171 w 12968909"/>
              <a:gd name="connsiteY0" fmla="*/ 1729684 h 3391091"/>
              <a:gd name="connsiteX1" fmla="*/ 1938958 w 12968909"/>
              <a:gd name="connsiteY1" fmla="*/ 8040 h 3391091"/>
              <a:gd name="connsiteX2" fmla="*/ 12968909 w 12968909"/>
              <a:gd name="connsiteY2" fmla="*/ 2458346 h 3391091"/>
              <a:gd name="connsiteX3" fmla="*/ 4410696 w 12968909"/>
              <a:gd name="connsiteY3" fmla="*/ 3351316 h 3391091"/>
              <a:gd name="connsiteX4" fmla="*/ 210171 w 12968909"/>
              <a:gd name="connsiteY4" fmla="*/ 1729684 h 3391091"/>
              <a:gd name="connsiteX0" fmla="*/ 76857 w 12840346"/>
              <a:gd name="connsiteY0" fmla="*/ 1721667 h 3360740"/>
              <a:gd name="connsiteX1" fmla="*/ 1805644 w 12840346"/>
              <a:gd name="connsiteY1" fmla="*/ 23 h 3360740"/>
              <a:gd name="connsiteX2" fmla="*/ 4877457 w 12840346"/>
              <a:gd name="connsiteY2" fmla="*/ 1757384 h 3360740"/>
              <a:gd name="connsiteX3" fmla="*/ 12835595 w 12840346"/>
              <a:gd name="connsiteY3" fmla="*/ 2450329 h 3360740"/>
              <a:gd name="connsiteX4" fmla="*/ 4277382 w 12840346"/>
              <a:gd name="connsiteY4" fmla="*/ 3343299 h 3360740"/>
              <a:gd name="connsiteX5" fmla="*/ 76857 w 12840346"/>
              <a:gd name="connsiteY5" fmla="*/ 1721667 h 336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40346" h="3360740">
                <a:moveTo>
                  <a:pt x="76857" y="1721667"/>
                </a:moveTo>
                <a:cubicBezTo>
                  <a:pt x="-335099" y="1164454"/>
                  <a:pt x="1005544" y="-5930"/>
                  <a:pt x="1805644" y="23"/>
                </a:cubicBezTo>
                <a:cubicBezTo>
                  <a:pt x="2605744" y="5976"/>
                  <a:pt x="3039132" y="1349000"/>
                  <a:pt x="4877457" y="1757384"/>
                </a:cubicBezTo>
                <a:cubicBezTo>
                  <a:pt x="6715782" y="2165768"/>
                  <a:pt x="13038001" y="1971697"/>
                  <a:pt x="12835595" y="2450329"/>
                </a:cubicBezTo>
                <a:cubicBezTo>
                  <a:pt x="12633189" y="2928961"/>
                  <a:pt x="6403838" y="3464743"/>
                  <a:pt x="4277382" y="3343299"/>
                </a:cubicBezTo>
                <a:cubicBezTo>
                  <a:pt x="2150926" y="3221855"/>
                  <a:pt x="488813" y="2278880"/>
                  <a:pt x="76857" y="1721667"/>
                </a:cubicBezTo>
                <a:close/>
              </a:path>
            </a:pathLst>
          </a:custGeom>
          <a:solidFill>
            <a:srgbClr val="1657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3">
            <a:extLst>
              <a:ext uri="{FF2B5EF4-FFF2-40B4-BE49-F238E27FC236}">
                <a16:creationId xmlns:a16="http://schemas.microsoft.com/office/drawing/2014/main" id="{3C3A1960-5039-F414-9A1C-39C792F30D2B}"/>
              </a:ext>
            </a:extLst>
          </p:cNvPr>
          <p:cNvSpPr/>
          <p:nvPr/>
        </p:nvSpPr>
        <p:spPr>
          <a:xfrm>
            <a:off x="6987353" y="5568929"/>
            <a:ext cx="12840346" cy="3360740"/>
          </a:xfrm>
          <a:custGeom>
            <a:avLst/>
            <a:gdLst>
              <a:gd name="connsiteX0" fmla="*/ 0 w 8401050"/>
              <a:gd name="connsiteY0" fmla="*/ 1621632 h 3243263"/>
              <a:gd name="connsiteX1" fmla="*/ 4200525 w 8401050"/>
              <a:gd name="connsiteY1" fmla="*/ 0 h 3243263"/>
              <a:gd name="connsiteX2" fmla="*/ 8401050 w 8401050"/>
              <a:gd name="connsiteY2" fmla="*/ 1621632 h 3243263"/>
              <a:gd name="connsiteX3" fmla="*/ 4200525 w 8401050"/>
              <a:gd name="connsiteY3" fmla="*/ 3243264 h 3243263"/>
              <a:gd name="connsiteX4" fmla="*/ 0 w 8401050"/>
              <a:gd name="connsiteY4" fmla="*/ 1621632 h 3243263"/>
              <a:gd name="connsiteX0" fmla="*/ 250436 w 8651486"/>
              <a:gd name="connsiteY0" fmla="*/ 1721644 h 3343276"/>
              <a:gd name="connsiteX1" fmla="*/ 1979223 w 8651486"/>
              <a:gd name="connsiteY1" fmla="*/ 0 h 3343276"/>
              <a:gd name="connsiteX2" fmla="*/ 8651486 w 8651486"/>
              <a:gd name="connsiteY2" fmla="*/ 1721644 h 3343276"/>
              <a:gd name="connsiteX3" fmla="*/ 4450961 w 8651486"/>
              <a:gd name="connsiteY3" fmla="*/ 3343276 h 3343276"/>
              <a:gd name="connsiteX4" fmla="*/ 250436 w 8651486"/>
              <a:gd name="connsiteY4" fmla="*/ 1721644 h 3343276"/>
              <a:gd name="connsiteX0" fmla="*/ 210171 w 12968909"/>
              <a:gd name="connsiteY0" fmla="*/ 1729684 h 3391091"/>
              <a:gd name="connsiteX1" fmla="*/ 1938958 w 12968909"/>
              <a:gd name="connsiteY1" fmla="*/ 8040 h 3391091"/>
              <a:gd name="connsiteX2" fmla="*/ 12968909 w 12968909"/>
              <a:gd name="connsiteY2" fmla="*/ 2458346 h 3391091"/>
              <a:gd name="connsiteX3" fmla="*/ 4410696 w 12968909"/>
              <a:gd name="connsiteY3" fmla="*/ 3351316 h 3391091"/>
              <a:gd name="connsiteX4" fmla="*/ 210171 w 12968909"/>
              <a:gd name="connsiteY4" fmla="*/ 1729684 h 3391091"/>
              <a:gd name="connsiteX0" fmla="*/ 76857 w 12840346"/>
              <a:gd name="connsiteY0" fmla="*/ 1721667 h 3360740"/>
              <a:gd name="connsiteX1" fmla="*/ 1805644 w 12840346"/>
              <a:gd name="connsiteY1" fmla="*/ 23 h 3360740"/>
              <a:gd name="connsiteX2" fmla="*/ 4877457 w 12840346"/>
              <a:gd name="connsiteY2" fmla="*/ 1757384 h 3360740"/>
              <a:gd name="connsiteX3" fmla="*/ 12835595 w 12840346"/>
              <a:gd name="connsiteY3" fmla="*/ 2450329 h 3360740"/>
              <a:gd name="connsiteX4" fmla="*/ 4277382 w 12840346"/>
              <a:gd name="connsiteY4" fmla="*/ 3343299 h 3360740"/>
              <a:gd name="connsiteX5" fmla="*/ 76857 w 12840346"/>
              <a:gd name="connsiteY5" fmla="*/ 1721667 h 336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40346" h="3360740">
                <a:moveTo>
                  <a:pt x="76857" y="1721667"/>
                </a:moveTo>
                <a:cubicBezTo>
                  <a:pt x="-335099" y="1164454"/>
                  <a:pt x="1005544" y="-5930"/>
                  <a:pt x="1805644" y="23"/>
                </a:cubicBezTo>
                <a:cubicBezTo>
                  <a:pt x="2605744" y="5976"/>
                  <a:pt x="3039132" y="1349000"/>
                  <a:pt x="4877457" y="1757384"/>
                </a:cubicBezTo>
                <a:cubicBezTo>
                  <a:pt x="6715782" y="2165768"/>
                  <a:pt x="13038001" y="1971697"/>
                  <a:pt x="12835595" y="2450329"/>
                </a:cubicBezTo>
                <a:cubicBezTo>
                  <a:pt x="12633189" y="2928961"/>
                  <a:pt x="6403838" y="3464743"/>
                  <a:pt x="4277382" y="3343299"/>
                </a:cubicBezTo>
                <a:cubicBezTo>
                  <a:pt x="2150926" y="3221855"/>
                  <a:pt x="488813" y="2278880"/>
                  <a:pt x="76857" y="1721667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3">
            <a:extLst>
              <a:ext uri="{FF2B5EF4-FFF2-40B4-BE49-F238E27FC236}">
                <a16:creationId xmlns:a16="http://schemas.microsoft.com/office/drawing/2014/main" id="{5B861993-B813-8AA9-0D9E-223C93F1CBF0}"/>
              </a:ext>
            </a:extLst>
          </p:cNvPr>
          <p:cNvSpPr/>
          <p:nvPr/>
        </p:nvSpPr>
        <p:spPr>
          <a:xfrm>
            <a:off x="4532607" y="5568929"/>
            <a:ext cx="12840346" cy="3360740"/>
          </a:xfrm>
          <a:custGeom>
            <a:avLst/>
            <a:gdLst>
              <a:gd name="connsiteX0" fmla="*/ 0 w 8401050"/>
              <a:gd name="connsiteY0" fmla="*/ 1621632 h 3243263"/>
              <a:gd name="connsiteX1" fmla="*/ 4200525 w 8401050"/>
              <a:gd name="connsiteY1" fmla="*/ 0 h 3243263"/>
              <a:gd name="connsiteX2" fmla="*/ 8401050 w 8401050"/>
              <a:gd name="connsiteY2" fmla="*/ 1621632 h 3243263"/>
              <a:gd name="connsiteX3" fmla="*/ 4200525 w 8401050"/>
              <a:gd name="connsiteY3" fmla="*/ 3243264 h 3243263"/>
              <a:gd name="connsiteX4" fmla="*/ 0 w 8401050"/>
              <a:gd name="connsiteY4" fmla="*/ 1621632 h 3243263"/>
              <a:gd name="connsiteX0" fmla="*/ 250436 w 8651486"/>
              <a:gd name="connsiteY0" fmla="*/ 1721644 h 3343276"/>
              <a:gd name="connsiteX1" fmla="*/ 1979223 w 8651486"/>
              <a:gd name="connsiteY1" fmla="*/ 0 h 3343276"/>
              <a:gd name="connsiteX2" fmla="*/ 8651486 w 8651486"/>
              <a:gd name="connsiteY2" fmla="*/ 1721644 h 3343276"/>
              <a:gd name="connsiteX3" fmla="*/ 4450961 w 8651486"/>
              <a:gd name="connsiteY3" fmla="*/ 3343276 h 3343276"/>
              <a:gd name="connsiteX4" fmla="*/ 250436 w 8651486"/>
              <a:gd name="connsiteY4" fmla="*/ 1721644 h 3343276"/>
              <a:gd name="connsiteX0" fmla="*/ 210171 w 12968909"/>
              <a:gd name="connsiteY0" fmla="*/ 1729684 h 3391091"/>
              <a:gd name="connsiteX1" fmla="*/ 1938958 w 12968909"/>
              <a:gd name="connsiteY1" fmla="*/ 8040 h 3391091"/>
              <a:gd name="connsiteX2" fmla="*/ 12968909 w 12968909"/>
              <a:gd name="connsiteY2" fmla="*/ 2458346 h 3391091"/>
              <a:gd name="connsiteX3" fmla="*/ 4410696 w 12968909"/>
              <a:gd name="connsiteY3" fmla="*/ 3351316 h 3391091"/>
              <a:gd name="connsiteX4" fmla="*/ 210171 w 12968909"/>
              <a:gd name="connsiteY4" fmla="*/ 1729684 h 3391091"/>
              <a:gd name="connsiteX0" fmla="*/ 76857 w 12840346"/>
              <a:gd name="connsiteY0" fmla="*/ 1721667 h 3360740"/>
              <a:gd name="connsiteX1" fmla="*/ 1805644 w 12840346"/>
              <a:gd name="connsiteY1" fmla="*/ 23 h 3360740"/>
              <a:gd name="connsiteX2" fmla="*/ 4877457 w 12840346"/>
              <a:gd name="connsiteY2" fmla="*/ 1757384 h 3360740"/>
              <a:gd name="connsiteX3" fmla="*/ 12835595 w 12840346"/>
              <a:gd name="connsiteY3" fmla="*/ 2450329 h 3360740"/>
              <a:gd name="connsiteX4" fmla="*/ 4277382 w 12840346"/>
              <a:gd name="connsiteY4" fmla="*/ 3343299 h 3360740"/>
              <a:gd name="connsiteX5" fmla="*/ 76857 w 12840346"/>
              <a:gd name="connsiteY5" fmla="*/ 1721667 h 336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40346" h="3360740">
                <a:moveTo>
                  <a:pt x="76857" y="1721667"/>
                </a:moveTo>
                <a:cubicBezTo>
                  <a:pt x="-335099" y="1164454"/>
                  <a:pt x="1005544" y="-5930"/>
                  <a:pt x="1805644" y="23"/>
                </a:cubicBezTo>
                <a:cubicBezTo>
                  <a:pt x="2605744" y="5976"/>
                  <a:pt x="3039132" y="1349000"/>
                  <a:pt x="4877457" y="1757384"/>
                </a:cubicBezTo>
                <a:cubicBezTo>
                  <a:pt x="6715782" y="2165768"/>
                  <a:pt x="13038001" y="1971697"/>
                  <a:pt x="12835595" y="2450329"/>
                </a:cubicBezTo>
                <a:cubicBezTo>
                  <a:pt x="12633189" y="2928961"/>
                  <a:pt x="6403838" y="3464743"/>
                  <a:pt x="4277382" y="3343299"/>
                </a:cubicBezTo>
                <a:cubicBezTo>
                  <a:pt x="2150926" y="3221855"/>
                  <a:pt x="488813" y="2278880"/>
                  <a:pt x="76857" y="1721667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3">
            <a:extLst>
              <a:ext uri="{FF2B5EF4-FFF2-40B4-BE49-F238E27FC236}">
                <a16:creationId xmlns:a16="http://schemas.microsoft.com/office/drawing/2014/main" id="{034B400A-8903-15AE-FE37-AD858FD6DBAD}"/>
              </a:ext>
            </a:extLst>
          </p:cNvPr>
          <p:cNvSpPr/>
          <p:nvPr/>
        </p:nvSpPr>
        <p:spPr>
          <a:xfrm>
            <a:off x="2077861" y="5568929"/>
            <a:ext cx="12840346" cy="3360740"/>
          </a:xfrm>
          <a:custGeom>
            <a:avLst/>
            <a:gdLst>
              <a:gd name="connsiteX0" fmla="*/ 0 w 8401050"/>
              <a:gd name="connsiteY0" fmla="*/ 1621632 h 3243263"/>
              <a:gd name="connsiteX1" fmla="*/ 4200525 w 8401050"/>
              <a:gd name="connsiteY1" fmla="*/ 0 h 3243263"/>
              <a:gd name="connsiteX2" fmla="*/ 8401050 w 8401050"/>
              <a:gd name="connsiteY2" fmla="*/ 1621632 h 3243263"/>
              <a:gd name="connsiteX3" fmla="*/ 4200525 w 8401050"/>
              <a:gd name="connsiteY3" fmla="*/ 3243264 h 3243263"/>
              <a:gd name="connsiteX4" fmla="*/ 0 w 8401050"/>
              <a:gd name="connsiteY4" fmla="*/ 1621632 h 3243263"/>
              <a:gd name="connsiteX0" fmla="*/ 250436 w 8651486"/>
              <a:gd name="connsiteY0" fmla="*/ 1721644 h 3343276"/>
              <a:gd name="connsiteX1" fmla="*/ 1979223 w 8651486"/>
              <a:gd name="connsiteY1" fmla="*/ 0 h 3343276"/>
              <a:gd name="connsiteX2" fmla="*/ 8651486 w 8651486"/>
              <a:gd name="connsiteY2" fmla="*/ 1721644 h 3343276"/>
              <a:gd name="connsiteX3" fmla="*/ 4450961 w 8651486"/>
              <a:gd name="connsiteY3" fmla="*/ 3343276 h 3343276"/>
              <a:gd name="connsiteX4" fmla="*/ 250436 w 8651486"/>
              <a:gd name="connsiteY4" fmla="*/ 1721644 h 3343276"/>
              <a:gd name="connsiteX0" fmla="*/ 210171 w 12968909"/>
              <a:gd name="connsiteY0" fmla="*/ 1729684 h 3391091"/>
              <a:gd name="connsiteX1" fmla="*/ 1938958 w 12968909"/>
              <a:gd name="connsiteY1" fmla="*/ 8040 h 3391091"/>
              <a:gd name="connsiteX2" fmla="*/ 12968909 w 12968909"/>
              <a:gd name="connsiteY2" fmla="*/ 2458346 h 3391091"/>
              <a:gd name="connsiteX3" fmla="*/ 4410696 w 12968909"/>
              <a:gd name="connsiteY3" fmla="*/ 3351316 h 3391091"/>
              <a:gd name="connsiteX4" fmla="*/ 210171 w 12968909"/>
              <a:gd name="connsiteY4" fmla="*/ 1729684 h 3391091"/>
              <a:gd name="connsiteX0" fmla="*/ 76857 w 12840346"/>
              <a:gd name="connsiteY0" fmla="*/ 1721667 h 3360740"/>
              <a:gd name="connsiteX1" fmla="*/ 1805644 w 12840346"/>
              <a:gd name="connsiteY1" fmla="*/ 23 h 3360740"/>
              <a:gd name="connsiteX2" fmla="*/ 4877457 w 12840346"/>
              <a:gd name="connsiteY2" fmla="*/ 1757384 h 3360740"/>
              <a:gd name="connsiteX3" fmla="*/ 12835595 w 12840346"/>
              <a:gd name="connsiteY3" fmla="*/ 2450329 h 3360740"/>
              <a:gd name="connsiteX4" fmla="*/ 4277382 w 12840346"/>
              <a:gd name="connsiteY4" fmla="*/ 3343299 h 3360740"/>
              <a:gd name="connsiteX5" fmla="*/ 76857 w 12840346"/>
              <a:gd name="connsiteY5" fmla="*/ 1721667 h 336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40346" h="3360740">
                <a:moveTo>
                  <a:pt x="76857" y="1721667"/>
                </a:moveTo>
                <a:cubicBezTo>
                  <a:pt x="-335099" y="1164454"/>
                  <a:pt x="1005544" y="-5930"/>
                  <a:pt x="1805644" y="23"/>
                </a:cubicBezTo>
                <a:cubicBezTo>
                  <a:pt x="2605744" y="5976"/>
                  <a:pt x="3039132" y="1349000"/>
                  <a:pt x="4877457" y="1757384"/>
                </a:cubicBezTo>
                <a:cubicBezTo>
                  <a:pt x="6715782" y="2165768"/>
                  <a:pt x="13038001" y="1971697"/>
                  <a:pt x="12835595" y="2450329"/>
                </a:cubicBezTo>
                <a:cubicBezTo>
                  <a:pt x="12633189" y="2928961"/>
                  <a:pt x="6403838" y="3464743"/>
                  <a:pt x="4277382" y="3343299"/>
                </a:cubicBezTo>
                <a:cubicBezTo>
                  <a:pt x="2150926" y="3221855"/>
                  <a:pt x="488813" y="2278880"/>
                  <a:pt x="76857" y="1721667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01FB63B-97A9-BB7F-1F02-CBBCDB642C53}"/>
              </a:ext>
            </a:extLst>
          </p:cNvPr>
          <p:cNvSpPr/>
          <p:nvPr/>
        </p:nvSpPr>
        <p:spPr>
          <a:xfrm>
            <a:off x="-376885" y="5568929"/>
            <a:ext cx="12840346" cy="3360740"/>
          </a:xfrm>
          <a:custGeom>
            <a:avLst/>
            <a:gdLst>
              <a:gd name="connsiteX0" fmla="*/ 0 w 8401050"/>
              <a:gd name="connsiteY0" fmla="*/ 1621632 h 3243263"/>
              <a:gd name="connsiteX1" fmla="*/ 4200525 w 8401050"/>
              <a:gd name="connsiteY1" fmla="*/ 0 h 3243263"/>
              <a:gd name="connsiteX2" fmla="*/ 8401050 w 8401050"/>
              <a:gd name="connsiteY2" fmla="*/ 1621632 h 3243263"/>
              <a:gd name="connsiteX3" fmla="*/ 4200525 w 8401050"/>
              <a:gd name="connsiteY3" fmla="*/ 3243264 h 3243263"/>
              <a:gd name="connsiteX4" fmla="*/ 0 w 8401050"/>
              <a:gd name="connsiteY4" fmla="*/ 1621632 h 3243263"/>
              <a:gd name="connsiteX0" fmla="*/ 250436 w 8651486"/>
              <a:gd name="connsiteY0" fmla="*/ 1721644 h 3343276"/>
              <a:gd name="connsiteX1" fmla="*/ 1979223 w 8651486"/>
              <a:gd name="connsiteY1" fmla="*/ 0 h 3343276"/>
              <a:gd name="connsiteX2" fmla="*/ 8651486 w 8651486"/>
              <a:gd name="connsiteY2" fmla="*/ 1721644 h 3343276"/>
              <a:gd name="connsiteX3" fmla="*/ 4450961 w 8651486"/>
              <a:gd name="connsiteY3" fmla="*/ 3343276 h 3343276"/>
              <a:gd name="connsiteX4" fmla="*/ 250436 w 8651486"/>
              <a:gd name="connsiteY4" fmla="*/ 1721644 h 3343276"/>
              <a:gd name="connsiteX0" fmla="*/ 210171 w 12968909"/>
              <a:gd name="connsiteY0" fmla="*/ 1729684 h 3391091"/>
              <a:gd name="connsiteX1" fmla="*/ 1938958 w 12968909"/>
              <a:gd name="connsiteY1" fmla="*/ 8040 h 3391091"/>
              <a:gd name="connsiteX2" fmla="*/ 12968909 w 12968909"/>
              <a:gd name="connsiteY2" fmla="*/ 2458346 h 3391091"/>
              <a:gd name="connsiteX3" fmla="*/ 4410696 w 12968909"/>
              <a:gd name="connsiteY3" fmla="*/ 3351316 h 3391091"/>
              <a:gd name="connsiteX4" fmla="*/ 210171 w 12968909"/>
              <a:gd name="connsiteY4" fmla="*/ 1729684 h 3391091"/>
              <a:gd name="connsiteX0" fmla="*/ 76857 w 12840346"/>
              <a:gd name="connsiteY0" fmla="*/ 1721667 h 3360740"/>
              <a:gd name="connsiteX1" fmla="*/ 1805644 w 12840346"/>
              <a:gd name="connsiteY1" fmla="*/ 23 h 3360740"/>
              <a:gd name="connsiteX2" fmla="*/ 4877457 w 12840346"/>
              <a:gd name="connsiteY2" fmla="*/ 1757384 h 3360740"/>
              <a:gd name="connsiteX3" fmla="*/ 12835595 w 12840346"/>
              <a:gd name="connsiteY3" fmla="*/ 2450329 h 3360740"/>
              <a:gd name="connsiteX4" fmla="*/ 4277382 w 12840346"/>
              <a:gd name="connsiteY4" fmla="*/ 3343299 h 3360740"/>
              <a:gd name="connsiteX5" fmla="*/ 76857 w 12840346"/>
              <a:gd name="connsiteY5" fmla="*/ 1721667 h 336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40346" h="3360740">
                <a:moveTo>
                  <a:pt x="76857" y="1721667"/>
                </a:moveTo>
                <a:cubicBezTo>
                  <a:pt x="-335099" y="1164454"/>
                  <a:pt x="1005544" y="-5930"/>
                  <a:pt x="1805644" y="23"/>
                </a:cubicBezTo>
                <a:cubicBezTo>
                  <a:pt x="2605744" y="5976"/>
                  <a:pt x="3039132" y="1349000"/>
                  <a:pt x="4877457" y="1757384"/>
                </a:cubicBezTo>
                <a:cubicBezTo>
                  <a:pt x="6715782" y="2165768"/>
                  <a:pt x="13038001" y="1971697"/>
                  <a:pt x="12835595" y="2450329"/>
                </a:cubicBezTo>
                <a:cubicBezTo>
                  <a:pt x="12633189" y="2928961"/>
                  <a:pt x="6403838" y="3464743"/>
                  <a:pt x="4277382" y="3343299"/>
                </a:cubicBezTo>
                <a:cubicBezTo>
                  <a:pt x="2150926" y="3221855"/>
                  <a:pt x="488813" y="2278880"/>
                  <a:pt x="76857" y="1721667"/>
                </a:cubicBez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C94F25B-D909-C54D-8A6A-CBD85D459B4C}"/>
              </a:ext>
            </a:extLst>
          </p:cNvPr>
          <p:cNvSpPr/>
          <p:nvPr/>
        </p:nvSpPr>
        <p:spPr>
          <a:xfrm>
            <a:off x="-114300" y="147403"/>
            <a:ext cx="12420599" cy="580892"/>
          </a:xfrm>
          <a:prstGeom prst="roundRect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Bangladeshi Community Association of Saskatchewan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44F3732-4D24-9B89-E485-C0CC24351E87}"/>
              </a:ext>
            </a:extLst>
          </p:cNvPr>
          <p:cNvSpPr/>
          <p:nvPr/>
        </p:nvSpPr>
        <p:spPr>
          <a:xfrm>
            <a:off x="-114300" y="-61080"/>
            <a:ext cx="12420599" cy="228599"/>
          </a:xfrm>
          <a:prstGeom prst="roundRect">
            <a:avLst>
              <a:gd name="adj" fmla="val 0"/>
            </a:avLst>
          </a:prstGeom>
          <a:solidFill>
            <a:srgbClr val="1657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/>
          </a:p>
        </p:txBody>
      </p:sp>
      <p:pic>
        <p:nvPicPr>
          <p:cNvPr id="15" name="Picture 14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0F72E6FC-641D-6F5D-B979-38D2828A6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2060"/>
            <a:ext cx="2486838" cy="1151314"/>
          </a:xfrm>
          <a:prstGeom prst="rect">
            <a:avLst/>
          </a:prstGeom>
        </p:spPr>
      </p:pic>
      <p:pic>
        <p:nvPicPr>
          <p:cNvPr id="17" name="Picture 16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2325C8AF-4EE9-1D12-E34B-95BCEC98E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0663" y="997833"/>
            <a:ext cx="1958509" cy="1103645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EB1E20A-CDA0-D290-C333-6F568A25B63E}"/>
              </a:ext>
            </a:extLst>
          </p:cNvPr>
          <p:cNvSpPr/>
          <p:nvPr/>
        </p:nvSpPr>
        <p:spPr>
          <a:xfrm>
            <a:off x="2316786" y="730874"/>
            <a:ext cx="7367279" cy="580892"/>
          </a:xfrm>
          <a:prstGeom prst="roundRect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</a:rPr>
              <a:t>বাংলাদেশী</a:t>
            </a:r>
            <a:r>
              <a:rPr lang="bn-IN" sz="2800" dirty="0">
                <a:solidFill>
                  <a:schemeClr val="tx1"/>
                </a:solidFill>
              </a:rPr>
              <a:t> কমিউনিটি এসোসিয়েশন অব সাস্কাচুয়ান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3A4E7B1-C074-C051-9D39-069568CE3BCA}"/>
              </a:ext>
            </a:extLst>
          </p:cNvPr>
          <p:cNvSpPr/>
          <p:nvPr/>
        </p:nvSpPr>
        <p:spPr>
          <a:xfrm>
            <a:off x="1603243" y="2453676"/>
            <a:ext cx="5607437" cy="114424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1200" dirty="0">
                <a:solidFill>
                  <a:srgbClr val="165700"/>
                </a:solidFill>
              </a:rPr>
              <a:t>Presents</a:t>
            </a:r>
            <a:endParaRPr lang="en-US" sz="11200" dirty="0">
              <a:solidFill>
                <a:srgbClr val="165700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A67C2A7-7277-E8DF-5D17-889E343B179F}"/>
              </a:ext>
            </a:extLst>
          </p:cNvPr>
          <p:cNvSpPr/>
          <p:nvPr/>
        </p:nvSpPr>
        <p:spPr>
          <a:xfrm>
            <a:off x="7210680" y="2314661"/>
            <a:ext cx="3670724" cy="1531024"/>
          </a:xfrm>
          <a:prstGeom prst="ellipse">
            <a:avLst/>
          </a:prstGeom>
          <a:solidFill>
            <a:srgbClr val="FF0000"/>
          </a:solidFill>
          <a:ln w="254000">
            <a:solidFill>
              <a:srgbClr val="1657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53rd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743334D-D468-EBEC-F513-CE1CC9C50BF4}"/>
              </a:ext>
            </a:extLst>
          </p:cNvPr>
          <p:cNvSpPr/>
          <p:nvPr/>
        </p:nvSpPr>
        <p:spPr>
          <a:xfrm>
            <a:off x="751828" y="3687844"/>
            <a:ext cx="10978210" cy="163444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8800" dirty="0">
                <a:solidFill>
                  <a:srgbClr val="165700"/>
                </a:solidFill>
              </a:rPr>
              <a:t>Victory Day Celebration</a:t>
            </a:r>
            <a:endParaRPr lang="en-US" sz="8800" dirty="0">
              <a:solidFill>
                <a:srgbClr val="165700"/>
              </a:solidFill>
            </a:endParaRPr>
          </a:p>
        </p:txBody>
      </p:sp>
      <p:sp>
        <p:nvSpPr>
          <p:cNvPr id="3077" name="Rounded Rectangle 3076">
            <a:extLst>
              <a:ext uri="{FF2B5EF4-FFF2-40B4-BE49-F238E27FC236}">
                <a16:creationId xmlns:a16="http://schemas.microsoft.com/office/drawing/2014/main" id="{0B75A583-CDA0-ED9D-D42D-B898046286FE}"/>
              </a:ext>
            </a:extLst>
          </p:cNvPr>
          <p:cNvSpPr/>
          <p:nvPr/>
        </p:nvSpPr>
        <p:spPr>
          <a:xfrm>
            <a:off x="-638500" y="6590511"/>
            <a:ext cx="13277849" cy="336854"/>
          </a:xfrm>
          <a:prstGeom prst="roundRect">
            <a:avLst>
              <a:gd name="adj" fmla="val 0"/>
            </a:avLst>
          </a:prstGeom>
          <a:solidFill>
            <a:srgbClr val="1657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72102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3000">
              <a:schemeClr val="bg1">
                <a:lumMod val="75033"/>
              </a:schemeClr>
            </a:gs>
            <a:gs pos="73000">
              <a:schemeClr val="bg1">
                <a:lumMod val="95000"/>
              </a:schemeClr>
            </a:gs>
            <a:gs pos="8000">
              <a:srgbClr val="165700"/>
            </a:gs>
            <a:gs pos="66000">
              <a:srgbClr val="FF000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8F2072FA-FC39-88B8-7429-5053875B7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799" y="1201621"/>
            <a:ext cx="1305305" cy="4500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3A4E7B1-C074-C051-9D39-069568CE3BCA}"/>
              </a:ext>
            </a:extLst>
          </p:cNvPr>
          <p:cNvSpPr/>
          <p:nvPr/>
        </p:nvSpPr>
        <p:spPr>
          <a:xfrm>
            <a:off x="742851" y="2803791"/>
            <a:ext cx="4905504" cy="114424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7200" dirty="0">
                <a:solidFill>
                  <a:schemeClr val="tx1"/>
                </a:solidFill>
              </a:rPr>
              <a:t>Presents</a:t>
            </a:r>
            <a:endParaRPr lang="en-US" sz="7200" dirty="0">
              <a:solidFill>
                <a:schemeClr val="tx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A67C2A7-7277-E8DF-5D17-889E343B179F}"/>
              </a:ext>
            </a:extLst>
          </p:cNvPr>
          <p:cNvSpPr/>
          <p:nvPr/>
        </p:nvSpPr>
        <p:spPr>
          <a:xfrm>
            <a:off x="5171970" y="1621578"/>
            <a:ext cx="2743353" cy="2121627"/>
          </a:xfrm>
          <a:prstGeom prst="ellipse">
            <a:avLst/>
          </a:prstGeom>
          <a:solidFill>
            <a:srgbClr val="FF0000"/>
          </a:solidFill>
          <a:ln w="254000">
            <a:solidFill>
              <a:srgbClr val="1657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53rd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743334D-D468-EBEC-F513-CE1CC9C50BF4}"/>
              </a:ext>
            </a:extLst>
          </p:cNvPr>
          <p:cNvSpPr/>
          <p:nvPr/>
        </p:nvSpPr>
        <p:spPr>
          <a:xfrm>
            <a:off x="931287" y="3675392"/>
            <a:ext cx="9949510" cy="132317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7200" dirty="0">
                <a:solidFill>
                  <a:schemeClr val="tx1"/>
                </a:solidFill>
              </a:rPr>
              <a:t>Victory Day Celebration</a:t>
            </a:r>
            <a:endParaRPr lang="en-US" sz="7200" dirty="0">
              <a:solidFill>
                <a:schemeClr val="tx1"/>
              </a:solidFill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02A2287-B9D4-D028-EBFB-21A10495C9E0}"/>
              </a:ext>
            </a:extLst>
          </p:cNvPr>
          <p:cNvSpPr/>
          <p:nvPr/>
        </p:nvSpPr>
        <p:spPr>
          <a:xfrm>
            <a:off x="2500313" y="5617696"/>
            <a:ext cx="6357938" cy="124030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6000" b="1" dirty="0">
                <a:solidFill>
                  <a:schemeClr val="tx1"/>
                </a:solidFill>
              </a:rPr>
              <a:t>December 16, 1971</a:t>
            </a:r>
            <a:endParaRPr lang="en-US" sz="6000" b="1" dirty="0">
              <a:solidFill>
                <a:schemeClr val="tx1"/>
              </a:solidFill>
            </a:endParaRPr>
          </a:p>
        </p:txBody>
      </p:sp>
      <p:pic>
        <p:nvPicPr>
          <p:cNvPr id="17" name="Picture 16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2325C8AF-4EE9-1D12-E34B-95BCEC98E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35" y="5565556"/>
            <a:ext cx="2132514" cy="1201699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C94F25B-D909-C54D-8A6A-CBD85D459B4C}"/>
              </a:ext>
            </a:extLst>
          </p:cNvPr>
          <p:cNvSpPr/>
          <p:nvPr/>
        </p:nvSpPr>
        <p:spPr>
          <a:xfrm>
            <a:off x="-114301" y="-44999"/>
            <a:ext cx="12420599" cy="104929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Bangladeshi Community Association of Saskatchewan</a:t>
            </a:r>
          </a:p>
          <a:p>
            <a:pPr algn="ctr"/>
            <a:r>
              <a:rPr lang="en-US" sz="3200" dirty="0" err="1">
                <a:solidFill>
                  <a:schemeClr val="tx1"/>
                </a:solidFill>
              </a:rPr>
              <a:t>বাংলাদেশী</a:t>
            </a:r>
            <a:r>
              <a:rPr lang="bn-IN" sz="3200" dirty="0">
                <a:solidFill>
                  <a:schemeClr val="tx1"/>
                </a:solidFill>
              </a:rPr>
              <a:t> কমিউনিটি এসোসিয়েশন অব সাস্কাচুয়ান</a:t>
            </a:r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884E30B5-E1F9-CAE1-0930-8A533A301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060" y="1201621"/>
            <a:ext cx="1305305" cy="4500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0F72E6FC-641D-6F5D-B979-38D2828A68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0032" y="5526951"/>
            <a:ext cx="2679056" cy="124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768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map of the country with a red circle and white circle&#10;&#10;Description automatically generated">
            <a:extLst>
              <a:ext uri="{FF2B5EF4-FFF2-40B4-BE49-F238E27FC236}">
                <a16:creationId xmlns:a16="http://schemas.microsoft.com/office/drawing/2014/main" id="{2CD70C34-DCC8-3530-0CAF-D9E078299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EBF9AA4-9822-528A-195D-090EE56EE06B}"/>
              </a:ext>
            </a:extLst>
          </p:cNvPr>
          <p:cNvSpPr/>
          <p:nvPr/>
        </p:nvSpPr>
        <p:spPr>
          <a:xfrm>
            <a:off x="-114301" y="-44999"/>
            <a:ext cx="12420599" cy="104929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Bangladeshi Community Association of Saskatchewan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0496BA5-579F-03B7-44E6-CBCC362F38AC}"/>
              </a:ext>
            </a:extLst>
          </p:cNvPr>
          <p:cNvSpPr>
            <a:spLocks noChangeAspect="1"/>
          </p:cNvSpPr>
          <p:nvPr/>
        </p:nvSpPr>
        <p:spPr>
          <a:xfrm>
            <a:off x="4355022" y="2216257"/>
            <a:ext cx="1980000" cy="1980000"/>
          </a:xfrm>
          <a:prstGeom prst="ellipse">
            <a:avLst/>
          </a:prstGeom>
          <a:solidFill>
            <a:srgbClr val="FF0000"/>
          </a:solidFill>
          <a:ln w="2540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53rd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526D0EF-3D1E-2C83-FEB7-CB28887309C2}"/>
              </a:ext>
            </a:extLst>
          </p:cNvPr>
          <p:cNvSpPr/>
          <p:nvPr/>
        </p:nvSpPr>
        <p:spPr>
          <a:xfrm>
            <a:off x="-846943" y="2681611"/>
            <a:ext cx="5610800" cy="1049292"/>
          </a:xfrm>
          <a:prstGeom prst="roundRect">
            <a:avLst>
              <a:gd name="adj" fmla="val 50000"/>
            </a:avLst>
          </a:prstGeom>
          <a:solidFill>
            <a:schemeClr val="bg1">
              <a:alpha val="646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400" dirty="0">
                <a:solidFill>
                  <a:schemeClr val="bg1"/>
                </a:solidFill>
              </a:rPr>
              <a:t>                      </a:t>
            </a:r>
            <a:r>
              <a:rPr lang="en-CA" sz="4400" dirty="0">
                <a:solidFill>
                  <a:srgbClr val="FF0000"/>
                </a:solidFill>
              </a:rPr>
              <a:t>Presents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11" name="Picture 10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5CEA7F59-28A2-F9D6-0CE0-504AC002E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331" y="5507856"/>
            <a:ext cx="2679056" cy="1240304"/>
          </a:xfrm>
          <a:prstGeom prst="rect">
            <a:avLst/>
          </a:prstGeom>
          <a:noFill/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9EC5FD-9608-C82E-0C6F-8AE3C00E378D}"/>
              </a:ext>
            </a:extLst>
          </p:cNvPr>
          <p:cNvSpPr/>
          <p:nvPr/>
        </p:nvSpPr>
        <p:spPr>
          <a:xfrm>
            <a:off x="5919153" y="2677239"/>
            <a:ext cx="7300356" cy="1049292"/>
          </a:xfrm>
          <a:prstGeom prst="roundRect">
            <a:avLst>
              <a:gd name="adj" fmla="val 50000"/>
            </a:avLst>
          </a:prstGeom>
          <a:solidFill>
            <a:schemeClr val="bg1">
              <a:alpha val="646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4400" dirty="0">
                <a:solidFill>
                  <a:srgbClr val="FF0000"/>
                </a:solidFill>
              </a:rPr>
              <a:t>Victory Day Celebration</a:t>
            </a:r>
            <a:endParaRPr lang="en-US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577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73942-6A6B-237C-1999-7531511B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91EEBEDD-3B57-A45D-D871-5CA90E499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12308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D5D0E34F-A89B-EE34-3A26-48B0F2B46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626" y="1370873"/>
            <a:ext cx="1090490" cy="1190870"/>
          </a:xfrm>
          <a:prstGeom prst="rect">
            <a:avLst/>
          </a:prstGeom>
        </p:spPr>
      </p:pic>
      <p:pic>
        <p:nvPicPr>
          <p:cNvPr id="11" name="Picture 10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2E73449F-E1B0-0B70-7D39-50E6F7D7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7932" y="1447372"/>
            <a:ext cx="4062794" cy="4062794"/>
          </a:xfrm>
          <a:prstGeom prst="rect">
            <a:avLst/>
          </a:prstGeom>
        </p:spPr>
      </p:pic>
      <p:sp>
        <p:nvSpPr>
          <p:cNvPr id="31" name="Rectangle 7">
            <a:extLst>
              <a:ext uri="{FF2B5EF4-FFF2-40B4-BE49-F238E27FC236}">
                <a16:creationId xmlns:a16="http://schemas.microsoft.com/office/drawing/2014/main" id="{50A47F43-2079-BC05-426D-F42C1820F6F5}"/>
              </a:ext>
            </a:extLst>
          </p:cNvPr>
          <p:cNvSpPr/>
          <p:nvPr/>
        </p:nvSpPr>
        <p:spPr>
          <a:xfrm>
            <a:off x="5989317" y="4284386"/>
            <a:ext cx="6302644" cy="2128057"/>
          </a:xfrm>
          <a:custGeom>
            <a:avLst/>
            <a:gdLst>
              <a:gd name="connsiteX0" fmla="*/ 0 w 6302644"/>
              <a:gd name="connsiteY0" fmla="*/ 0 h 2011680"/>
              <a:gd name="connsiteX1" fmla="*/ 6302644 w 6302644"/>
              <a:gd name="connsiteY1" fmla="*/ 0 h 2011680"/>
              <a:gd name="connsiteX2" fmla="*/ 6302644 w 6302644"/>
              <a:gd name="connsiteY2" fmla="*/ 2011680 h 2011680"/>
              <a:gd name="connsiteX3" fmla="*/ 0 w 6302644"/>
              <a:gd name="connsiteY3" fmla="*/ 2011680 h 2011680"/>
              <a:gd name="connsiteX4" fmla="*/ 0 w 6302644"/>
              <a:gd name="connsiteY4" fmla="*/ 0 h 2011680"/>
              <a:gd name="connsiteX0" fmla="*/ 0 w 6302644"/>
              <a:gd name="connsiteY0" fmla="*/ 0 h 2011680"/>
              <a:gd name="connsiteX1" fmla="*/ 3059430 w 6302644"/>
              <a:gd name="connsiteY1" fmla="*/ 468630 h 2011680"/>
              <a:gd name="connsiteX2" fmla="*/ 6302644 w 6302644"/>
              <a:gd name="connsiteY2" fmla="*/ 0 h 2011680"/>
              <a:gd name="connsiteX3" fmla="*/ 6302644 w 6302644"/>
              <a:gd name="connsiteY3" fmla="*/ 2011680 h 2011680"/>
              <a:gd name="connsiteX4" fmla="*/ 0 w 6302644"/>
              <a:gd name="connsiteY4" fmla="*/ 2011680 h 2011680"/>
              <a:gd name="connsiteX5" fmla="*/ 0 w 6302644"/>
              <a:gd name="connsiteY5" fmla="*/ 0 h 2011680"/>
              <a:gd name="connsiteX0" fmla="*/ 331470 w 6302644"/>
              <a:gd name="connsiteY0" fmla="*/ 1085850 h 2011680"/>
              <a:gd name="connsiteX1" fmla="*/ 3059430 w 6302644"/>
              <a:gd name="connsiteY1" fmla="*/ 468630 h 2011680"/>
              <a:gd name="connsiteX2" fmla="*/ 6302644 w 6302644"/>
              <a:gd name="connsiteY2" fmla="*/ 0 h 2011680"/>
              <a:gd name="connsiteX3" fmla="*/ 6302644 w 6302644"/>
              <a:gd name="connsiteY3" fmla="*/ 2011680 h 2011680"/>
              <a:gd name="connsiteX4" fmla="*/ 0 w 6302644"/>
              <a:gd name="connsiteY4" fmla="*/ 2011680 h 2011680"/>
              <a:gd name="connsiteX5" fmla="*/ 331470 w 6302644"/>
              <a:gd name="connsiteY5" fmla="*/ 1085850 h 2011680"/>
              <a:gd name="connsiteX0" fmla="*/ 331470 w 6302644"/>
              <a:gd name="connsiteY0" fmla="*/ 1085850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331470 w 6302644"/>
              <a:gd name="connsiteY6" fmla="*/ 1085850 h 2011680"/>
              <a:gd name="connsiteX0" fmla="*/ 331470 w 6302644"/>
              <a:gd name="connsiteY0" fmla="*/ 1085850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331470 w 6302644"/>
              <a:gd name="connsiteY6" fmla="*/ 1085850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293956 w 6302644"/>
              <a:gd name="connsiteY6" fmla="*/ 1104607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293956 w 6302644"/>
              <a:gd name="connsiteY6" fmla="*/ 1104607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1359877 w 6302644"/>
              <a:gd name="connsiteY2" fmla="*/ 804203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59877 w 6302644"/>
              <a:gd name="connsiteY2" fmla="*/ 804203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83545 w 6302644"/>
              <a:gd name="connsiteY3" fmla="*/ 574431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83545 w 6302644"/>
              <a:gd name="connsiteY3" fmla="*/ 574431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208628 w 6302644"/>
              <a:gd name="connsiteY4" fmla="*/ 546295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518117 w 6302644"/>
              <a:gd name="connsiteY6" fmla="*/ 541606 h 2011680"/>
              <a:gd name="connsiteX7" fmla="*/ 3059430 w 6302644"/>
              <a:gd name="connsiteY7" fmla="*/ 468630 h 2011680"/>
              <a:gd name="connsiteX8" fmla="*/ 6302644 w 6302644"/>
              <a:gd name="connsiteY8" fmla="*/ 0 h 2011680"/>
              <a:gd name="connsiteX9" fmla="*/ 6302644 w 6302644"/>
              <a:gd name="connsiteY9" fmla="*/ 2011680 h 2011680"/>
              <a:gd name="connsiteX10" fmla="*/ 0 w 6302644"/>
              <a:gd name="connsiteY10" fmla="*/ 2011680 h 2011680"/>
              <a:gd name="connsiteX11" fmla="*/ 293956 w 6302644"/>
              <a:gd name="connsiteY11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82129 w 6302644"/>
              <a:gd name="connsiteY6" fmla="*/ 588498 h 2011680"/>
              <a:gd name="connsiteX7" fmla="*/ 2518117 w 6302644"/>
              <a:gd name="connsiteY7" fmla="*/ 541606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82129 w 6302644"/>
              <a:gd name="connsiteY6" fmla="*/ 588498 h 2011680"/>
              <a:gd name="connsiteX7" fmla="*/ 2541563 w 6302644"/>
              <a:gd name="connsiteY7" fmla="*/ 452510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41563 w 6302644"/>
              <a:gd name="connsiteY7" fmla="*/ 452510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6302644 w 6302644"/>
              <a:gd name="connsiteY10" fmla="*/ 0 h 2011680"/>
              <a:gd name="connsiteX11" fmla="*/ 6302644 w 6302644"/>
              <a:gd name="connsiteY11" fmla="*/ 2011680 h 2011680"/>
              <a:gd name="connsiteX12" fmla="*/ 0 w 6302644"/>
              <a:gd name="connsiteY12" fmla="*/ 2011680 h 2011680"/>
              <a:gd name="connsiteX13" fmla="*/ 293956 w 6302644"/>
              <a:gd name="connsiteY13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6302644 w 6302644"/>
              <a:gd name="connsiteY11" fmla="*/ 0 h 2011680"/>
              <a:gd name="connsiteX12" fmla="*/ 6302644 w 6302644"/>
              <a:gd name="connsiteY12" fmla="*/ 2011680 h 2011680"/>
              <a:gd name="connsiteX13" fmla="*/ 0 w 6302644"/>
              <a:gd name="connsiteY13" fmla="*/ 2011680 h 2011680"/>
              <a:gd name="connsiteX14" fmla="*/ 293956 w 6302644"/>
              <a:gd name="connsiteY14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3854548 w 6302644"/>
              <a:gd name="connsiteY11" fmla="*/ 307145 h 2011680"/>
              <a:gd name="connsiteX12" fmla="*/ 6302644 w 6302644"/>
              <a:gd name="connsiteY12" fmla="*/ 0 h 2011680"/>
              <a:gd name="connsiteX13" fmla="*/ 6302644 w 6302644"/>
              <a:gd name="connsiteY13" fmla="*/ 2011680 h 2011680"/>
              <a:gd name="connsiteX14" fmla="*/ 0 w 6302644"/>
              <a:gd name="connsiteY14" fmla="*/ 2011680 h 2011680"/>
              <a:gd name="connsiteX15" fmla="*/ 293956 w 6302644"/>
              <a:gd name="connsiteY15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3854548 w 6302644"/>
              <a:gd name="connsiteY11" fmla="*/ 307145 h 2011680"/>
              <a:gd name="connsiteX12" fmla="*/ 6302644 w 6302644"/>
              <a:gd name="connsiteY12" fmla="*/ 0 h 2011680"/>
              <a:gd name="connsiteX13" fmla="*/ 6302644 w 6302644"/>
              <a:gd name="connsiteY13" fmla="*/ 2011680 h 2011680"/>
              <a:gd name="connsiteX14" fmla="*/ 0 w 6302644"/>
              <a:gd name="connsiteY14" fmla="*/ 2011680 h 2011680"/>
              <a:gd name="connsiteX15" fmla="*/ 293956 w 6302644"/>
              <a:gd name="connsiteY15" fmla="*/ 1104607 h 2011680"/>
              <a:gd name="connsiteX0" fmla="*/ 293956 w 6302644"/>
              <a:gd name="connsiteY0" fmla="*/ 1202173 h 2109246"/>
              <a:gd name="connsiteX1" fmla="*/ 984738 w 6302644"/>
              <a:gd name="connsiteY1" fmla="*/ 1150298 h 2109246"/>
              <a:gd name="connsiteX2" fmla="*/ 1388013 w 6302644"/>
              <a:gd name="connsiteY2" fmla="*/ 986175 h 2109246"/>
              <a:gd name="connsiteX3" fmla="*/ 1917895 w 6302644"/>
              <a:gd name="connsiteY3" fmla="*/ 681375 h 2109246"/>
              <a:gd name="connsiteX4" fmla="*/ 2114843 w 6302644"/>
              <a:gd name="connsiteY4" fmla="*/ 723578 h 2109246"/>
              <a:gd name="connsiteX5" fmla="*/ 2208628 w 6302644"/>
              <a:gd name="connsiteY5" fmla="*/ 643861 h 2109246"/>
              <a:gd name="connsiteX6" fmla="*/ 2307102 w 6302644"/>
              <a:gd name="connsiteY6" fmla="*/ 662618 h 2109246"/>
              <a:gd name="connsiteX7" fmla="*/ 2508738 w 6302644"/>
              <a:gd name="connsiteY7" fmla="*/ 536008 h 2109246"/>
              <a:gd name="connsiteX8" fmla="*/ 2672862 w 6302644"/>
              <a:gd name="connsiteY8" fmla="*/ 686064 h 2109246"/>
              <a:gd name="connsiteX9" fmla="*/ 3059430 w 6302644"/>
              <a:gd name="connsiteY9" fmla="*/ 566196 h 2109246"/>
              <a:gd name="connsiteX10" fmla="*/ 3441895 w 6302644"/>
              <a:gd name="connsiteY10" fmla="*/ 601658 h 2109246"/>
              <a:gd name="connsiteX11" fmla="*/ 3854548 w 6302644"/>
              <a:gd name="connsiteY11" fmla="*/ 404711 h 2109246"/>
              <a:gd name="connsiteX12" fmla="*/ 4459458 w 6302644"/>
              <a:gd name="connsiteY12" fmla="*/ 170249 h 2109246"/>
              <a:gd name="connsiteX13" fmla="*/ 6302644 w 6302644"/>
              <a:gd name="connsiteY13" fmla="*/ 97566 h 2109246"/>
              <a:gd name="connsiteX14" fmla="*/ 6302644 w 6302644"/>
              <a:gd name="connsiteY14" fmla="*/ 2109246 h 2109246"/>
              <a:gd name="connsiteX15" fmla="*/ 0 w 6302644"/>
              <a:gd name="connsiteY15" fmla="*/ 2109246 h 2109246"/>
              <a:gd name="connsiteX16" fmla="*/ 293956 w 6302644"/>
              <a:gd name="connsiteY16" fmla="*/ 1202173 h 2109246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854548 w 6302644"/>
              <a:gd name="connsiteY11" fmla="*/ 403659 h 2108194"/>
              <a:gd name="connsiteX12" fmla="*/ 4013982 w 6302644"/>
              <a:gd name="connsiteY12" fmla="*/ 497443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798277 w 6302644"/>
              <a:gd name="connsiteY11" fmla="*/ 417727 h 2108194"/>
              <a:gd name="connsiteX12" fmla="*/ 4013982 w 6302644"/>
              <a:gd name="connsiteY12" fmla="*/ 497443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798277 w 6302644"/>
              <a:gd name="connsiteY11" fmla="*/ 417727 h 2108194"/>
              <a:gd name="connsiteX12" fmla="*/ 3976468 w 6302644"/>
              <a:gd name="connsiteY12" fmla="*/ 502132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189379 h 2096452"/>
              <a:gd name="connsiteX1" fmla="*/ 984738 w 6302644"/>
              <a:gd name="connsiteY1" fmla="*/ 1137504 h 2096452"/>
              <a:gd name="connsiteX2" fmla="*/ 1388013 w 6302644"/>
              <a:gd name="connsiteY2" fmla="*/ 973381 h 2096452"/>
              <a:gd name="connsiteX3" fmla="*/ 1917895 w 6302644"/>
              <a:gd name="connsiteY3" fmla="*/ 668581 h 2096452"/>
              <a:gd name="connsiteX4" fmla="*/ 2114843 w 6302644"/>
              <a:gd name="connsiteY4" fmla="*/ 710784 h 2096452"/>
              <a:gd name="connsiteX5" fmla="*/ 2208628 w 6302644"/>
              <a:gd name="connsiteY5" fmla="*/ 631067 h 2096452"/>
              <a:gd name="connsiteX6" fmla="*/ 2307102 w 6302644"/>
              <a:gd name="connsiteY6" fmla="*/ 649824 h 2096452"/>
              <a:gd name="connsiteX7" fmla="*/ 2508738 w 6302644"/>
              <a:gd name="connsiteY7" fmla="*/ 523214 h 2096452"/>
              <a:gd name="connsiteX8" fmla="*/ 2672862 w 6302644"/>
              <a:gd name="connsiteY8" fmla="*/ 673270 h 2096452"/>
              <a:gd name="connsiteX9" fmla="*/ 3059430 w 6302644"/>
              <a:gd name="connsiteY9" fmla="*/ 553402 h 2096452"/>
              <a:gd name="connsiteX10" fmla="*/ 3441895 w 6302644"/>
              <a:gd name="connsiteY10" fmla="*/ 588864 h 2096452"/>
              <a:gd name="connsiteX11" fmla="*/ 3798277 w 6302644"/>
              <a:gd name="connsiteY11" fmla="*/ 405985 h 2096452"/>
              <a:gd name="connsiteX12" fmla="*/ 3976468 w 6302644"/>
              <a:gd name="connsiteY12" fmla="*/ 490390 h 2096452"/>
              <a:gd name="connsiteX13" fmla="*/ 4365673 w 6302644"/>
              <a:gd name="connsiteY13" fmla="*/ 218415 h 2096452"/>
              <a:gd name="connsiteX14" fmla="*/ 6302644 w 6302644"/>
              <a:gd name="connsiteY14" fmla="*/ 84772 h 2096452"/>
              <a:gd name="connsiteX15" fmla="*/ 6302644 w 6302644"/>
              <a:gd name="connsiteY15" fmla="*/ 2096452 h 2096452"/>
              <a:gd name="connsiteX16" fmla="*/ 0 w 6302644"/>
              <a:gd name="connsiteY16" fmla="*/ 2096452 h 2096452"/>
              <a:gd name="connsiteX17" fmla="*/ 293956 w 6302644"/>
              <a:gd name="connsiteY17" fmla="*/ 1189379 h 2096452"/>
              <a:gd name="connsiteX0" fmla="*/ 293956 w 6302644"/>
              <a:gd name="connsiteY0" fmla="*/ 1187744 h 2094817"/>
              <a:gd name="connsiteX1" fmla="*/ 984738 w 6302644"/>
              <a:gd name="connsiteY1" fmla="*/ 1135869 h 2094817"/>
              <a:gd name="connsiteX2" fmla="*/ 1388013 w 6302644"/>
              <a:gd name="connsiteY2" fmla="*/ 971746 h 2094817"/>
              <a:gd name="connsiteX3" fmla="*/ 1917895 w 6302644"/>
              <a:gd name="connsiteY3" fmla="*/ 666946 h 2094817"/>
              <a:gd name="connsiteX4" fmla="*/ 2114843 w 6302644"/>
              <a:gd name="connsiteY4" fmla="*/ 709149 h 2094817"/>
              <a:gd name="connsiteX5" fmla="*/ 2208628 w 6302644"/>
              <a:gd name="connsiteY5" fmla="*/ 629432 h 2094817"/>
              <a:gd name="connsiteX6" fmla="*/ 2307102 w 6302644"/>
              <a:gd name="connsiteY6" fmla="*/ 648189 h 2094817"/>
              <a:gd name="connsiteX7" fmla="*/ 2508738 w 6302644"/>
              <a:gd name="connsiteY7" fmla="*/ 521579 h 2094817"/>
              <a:gd name="connsiteX8" fmla="*/ 2672862 w 6302644"/>
              <a:gd name="connsiteY8" fmla="*/ 671635 h 2094817"/>
              <a:gd name="connsiteX9" fmla="*/ 3059430 w 6302644"/>
              <a:gd name="connsiteY9" fmla="*/ 551767 h 2094817"/>
              <a:gd name="connsiteX10" fmla="*/ 3441895 w 6302644"/>
              <a:gd name="connsiteY10" fmla="*/ 587229 h 2094817"/>
              <a:gd name="connsiteX11" fmla="*/ 3798277 w 6302644"/>
              <a:gd name="connsiteY11" fmla="*/ 404350 h 2094817"/>
              <a:gd name="connsiteX12" fmla="*/ 3976468 w 6302644"/>
              <a:gd name="connsiteY12" fmla="*/ 488755 h 2094817"/>
              <a:gd name="connsiteX13" fmla="*/ 4091492 w 6302644"/>
              <a:gd name="connsiteY13" fmla="*/ 263672 h 2094817"/>
              <a:gd name="connsiteX14" fmla="*/ 4365673 w 6302644"/>
              <a:gd name="connsiteY14" fmla="*/ 216780 h 2094817"/>
              <a:gd name="connsiteX15" fmla="*/ 6302644 w 6302644"/>
              <a:gd name="connsiteY15" fmla="*/ 83137 h 2094817"/>
              <a:gd name="connsiteX16" fmla="*/ 6302644 w 6302644"/>
              <a:gd name="connsiteY16" fmla="*/ 2094817 h 2094817"/>
              <a:gd name="connsiteX17" fmla="*/ 0 w 6302644"/>
              <a:gd name="connsiteY17" fmla="*/ 2094817 h 2094817"/>
              <a:gd name="connsiteX18" fmla="*/ 293956 w 6302644"/>
              <a:gd name="connsiteY18" fmla="*/ 1187744 h 2094817"/>
              <a:gd name="connsiteX0" fmla="*/ 293956 w 6302644"/>
              <a:gd name="connsiteY0" fmla="*/ 1186049 h 2093122"/>
              <a:gd name="connsiteX1" fmla="*/ 984738 w 6302644"/>
              <a:gd name="connsiteY1" fmla="*/ 1134174 h 2093122"/>
              <a:gd name="connsiteX2" fmla="*/ 1388013 w 6302644"/>
              <a:gd name="connsiteY2" fmla="*/ 970051 h 2093122"/>
              <a:gd name="connsiteX3" fmla="*/ 1917895 w 6302644"/>
              <a:gd name="connsiteY3" fmla="*/ 665251 h 2093122"/>
              <a:gd name="connsiteX4" fmla="*/ 2114843 w 6302644"/>
              <a:gd name="connsiteY4" fmla="*/ 707454 h 2093122"/>
              <a:gd name="connsiteX5" fmla="*/ 2208628 w 6302644"/>
              <a:gd name="connsiteY5" fmla="*/ 627737 h 2093122"/>
              <a:gd name="connsiteX6" fmla="*/ 2307102 w 6302644"/>
              <a:gd name="connsiteY6" fmla="*/ 646494 h 2093122"/>
              <a:gd name="connsiteX7" fmla="*/ 2508738 w 6302644"/>
              <a:gd name="connsiteY7" fmla="*/ 519884 h 2093122"/>
              <a:gd name="connsiteX8" fmla="*/ 2672862 w 6302644"/>
              <a:gd name="connsiteY8" fmla="*/ 669940 h 2093122"/>
              <a:gd name="connsiteX9" fmla="*/ 3059430 w 6302644"/>
              <a:gd name="connsiteY9" fmla="*/ 550072 h 2093122"/>
              <a:gd name="connsiteX10" fmla="*/ 3441895 w 6302644"/>
              <a:gd name="connsiteY10" fmla="*/ 585534 h 2093122"/>
              <a:gd name="connsiteX11" fmla="*/ 3798277 w 6302644"/>
              <a:gd name="connsiteY11" fmla="*/ 402655 h 2093122"/>
              <a:gd name="connsiteX12" fmla="*/ 3976468 w 6302644"/>
              <a:gd name="connsiteY12" fmla="*/ 487060 h 2093122"/>
              <a:gd name="connsiteX13" fmla="*/ 4091492 w 6302644"/>
              <a:gd name="connsiteY13" fmla="*/ 261977 h 2093122"/>
              <a:gd name="connsiteX14" fmla="*/ 4438495 w 6302644"/>
              <a:gd name="connsiteY14" fmla="*/ 454236 h 2093122"/>
              <a:gd name="connsiteX15" fmla="*/ 4365673 w 6302644"/>
              <a:gd name="connsiteY15" fmla="*/ 215085 h 2093122"/>
              <a:gd name="connsiteX16" fmla="*/ 6302644 w 6302644"/>
              <a:gd name="connsiteY16" fmla="*/ 81442 h 2093122"/>
              <a:gd name="connsiteX17" fmla="*/ 6302644 w 6302644"/>
              <a:gd name="connsiteY17" fmla="*/ 2093122 h 2093122"/>
              <a:gd name="connsiteX18" fmla="*/ 0 w 6302644"/>
              <a:gd name="connsiteY18" fmla="*/ 2093122 h 2093122"/>
              <a:gd name="connsiteX19" fmla="*/ 293956 w 6302644"/>
              <a:gd name="connsiteY19" fmla="*/ 1186049 h 2093122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91492 w 6302644"/>
              <a:gd name="connsiteY13" fmla="*/ 252758 h 2083903"/>
              <a:gd name="connsiteX14" fmla="*/ 4438495 w 6302644"/>
              <a:gd name="connsiteY14" fmla="*/ 445017 h 2083903"/>
              <a:gd name="connsiteX15" fmla="*/ 4843974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86803 w 6302644"/>
              <a:gd name="connsiteY13" fmla="*/ 290272 h 2083903"/>
              <a:gd name="connsiteX14" fmla="*/ 4438495 w 6302644"/>
              <a:gd name="connsiteY14" fmla="*/ 445017 h 2083903"/>
              <a:gd name="connsiteX15" fmla="*/ 4843974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86803 w 6302644"/>
              <a:gd name="connsiteY13" fmla="*/ 290272 h 2083903"/>
              <a:gd name="connsiteX14" fmla="*/ 4438495 w 6302644"/>
              <a:gd name="connsiteY14" fmla="*/ 445017 h 2083903"/>
              <a:gd name="connsiteX15" fmla="*/ 4801771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8742 h 2085815"/>
              <a:gd name="connsiteX1" fmla="*/ 984738 w 6302644"/>
              <a:gd name="connsiteY1" fmla="*/ 1126867 h 2085815"/>
              <a:gd name="connsiteX2" fmla="*/ 1388013 w 6302644"/>
              <a:gd name="connsiteY2" fmla="*/ 962744 h 2085815"/>
              <a:gd name="connsiteX3" fmla="*/ 1917895 w 6302644"/>
              <a:gd name="connsiteY3" fmla="*/ 657944 h 2085815"/>
              <a:gd name="connsiteX4" fmla="*/ 2114843 w 6302644"/>
              <a:gd name="connsiteY4" fmla="*/ 700147 h 2085815"/>
              <a:gd name="connsiteX5" fmla="*/ 2208628 w 6302644"/>
              <a:gd name="connsiteY5" fmla="*/ 620430 h 2085815"/>
              <a:gd name="connsiteX6" fmla="*/ 2307102 w 6302644"/>
              <a:gd name="connsiteY6" fmla="*/ 639187 h 2085815"/>
              <a:gd name="connsiteX7" fmla="*/ 2508738 w 6302644"/>
              <a:gd name="connsiteY7" fmla="*/ 512577 h 2085815"/>
              <a:gd name="connsiteX8" fmla="*/ 2672862 w 6302644"/>
              <a:gd name="connsiteY8" fmla="*/ 662633 h 2085815"/>
              <a:gd name="connsiteX9" fmla="*/ 3059430 w 6302644"/>
              <a:gd name="connsiteY9" fmla="*/ 542765 h 2085815"/>
              <a:gd name="connsiteX10" fmla="*/ 3441895 w 6302644"/>
              <a:gd name="connsiteY10" fmla="*/ 578227 h 2085815"/>
              <a:gd name="connsiteX11" fmla="*/ 3798277 w 6302644"/>
              <a:gd name="connsiteY11" fmla="*/ 395348 h 2085815"/>
              <a:gd name="connsiteX12" fmla="*/ 3976468 w 6302644"/>
              <a:gd name="connsiteY12" fmla="*/ 479753 h 2085815"/>
              <a:gd name="connsiteX13" fmla="*/ 4086803 w 6302644"/>
              <a:gd name="connsiteY13" fmla="*/ 292184 h 2085815"/>
              <a:gd name="connsiteX14" fmla="*/ 4438495 w 6302644"/>
              <a:gd name="connsiteY14" fmla="*/ 446929 h 2085815"/>
              <a:gd name="connsiteX15" fmla="*/ 4602618 w 6302644"/>
              <a:gd name="connsiteY15" fmla="*/ 278117 h 2085815"/>
              <a:gd name="connsiteX16" fmla="*/ 4801771 w 6302644"/>
              <a:gd name="connsiteY16" fmla="*/ 273427 h 2085815"/>
              <a:gd name="connsiteX17" fmla="*/ 6302644 w 6302644"/>
              <a:gd name="connsiteY17" fmla="*/ 74135 h 2085815"/>
              <a:gd name="connsiteX18" fmla="*/ 6302644 w 6302644"/>
              <a:gd name="connsiteY18" fmla="*/ 2085815 h 2085815"/>
              <a:gd name="connsiteX19" fmla="*/ 0 w 6302644"/>
              <a:gd name="connsiteY19" fmla="*/ 2085815 h 2085815"/>
              <a:gd name="connsiteX20" fmla="*/ 293956 w 6302644"/>
              <a:gd name="connsiteY20" fmla="*/ 1178742 h 2085815"/>
              <a:gd name="connsiteX0" fmla="*/ 293956 w 6302644"/>
              <a:gd name="connsiteY0" fmla="*/ 1152187 h 2059260"/>
              <a:gd name="connsiteX1" fmla="*/ 984738 w 6302644"/>
              <a:gd name="connsiteY1" fmla="*/ 1100312 h 2059260"/>
              <a:gd name="connsiteX2" fmla="*/ 1388013 w 6302644"/>
              <a:gd name="connsiteY2" fmla="*/ 936189 h 2059260"/>
              <a:gd name="connsiteX3" fmla="*/ 1917895 w 6302644"/>
              <a:gd name="connsiteY3" fmla="*/ 631389 h 2059260"/>
              <a:gd name="connsiteX4" fmla="*/ 2114843 w 6302644"/>
              <a:gd name="connsiteY4" fmla="*/ 673592 h 2059260"/>
              <a:gd name="connsiteX5" fmla="*/ 2208628 w 6302644"/>
              <a:gd name="connsiteY5" fmla="*/ 593875 h 2059260"/>
              <a:gd name="connsiteX6" fmla="*/ 2307102 w 6302644"/>
              <a:gd name="connsiteY6" fmla="*/ 612632 h 2059260"/>
              <a:gd name="connsiteX7" fmla="*/ 2508738 w 6302644"/>
              <a:gd name="connsiteY7" fmla="*/ 486022 h 2059260"/>
              <a:gd name="connsiteX8" fmla="*/ 2672862 w 6302644"/>
              <a:gd name="connsiteY8" fmla="*/ 636078 h 2059260"/>
              <a:gd name="connsiteX9" fmla="*/ 3059430 w 6302644"/>
              <a:gd name="connsiteY9" fmla="*/ 516210 h 2059260"/>
              <a:gd name="connsiteX10" fmla="*/ 3441895 w 6302644"/>
              <a:gd name="connsiteY10" fmla="*/ 551672 h 2059260"/>
              <a:gd name="connsiteX11" fmla="*/ 3798277 w 6302644"/>
              <a:gd name="connsiteY11" fmla="*/ 368793 h 2059260"/>
              <a:gd name="connsiteX12" fmla="*/ 3976468 w 6302644"/>
              <a:gd name="connsiteY12" fmla="*/ 453198 h 2059260"/>
              <a:gd name="connsiteX13" fmla="*/ 4086803 w 6302644"/>
              <a:gd name="connsiteY13" fmla="*/ 265629 h 2059260"/>
              <a:gd name="connsiteX14" fmla="*/ 4438495 w 6302644"/>
              <a:gd name="connsiteY14" fmla="*/ 420374 h 2059260"/>
              <a:gd name="connsiteX15" fmla="*/ 4602618 w 6302644"/>
              <a:gd name="connsiteY15" fmla="*/ 251562 h 2059260"/>
              <a:gd name="connsiteX16" fmla="*/ 4998718 w 6302644"/>
              <a:gd name="connsiteY16" fmla="*/ 561050 h 2059260"/>
              <a:gd name="connsiteX17" fmla="*/ 6302644 w 6302644"/>
              <a:gd name="connsiteY17" fmla="*/ 47580 h 2059260"/>
              <a:gd name="connsiteX18" fmla="*/ 6302644 w 6302644"/>
              <a:gd name="connsiteY18" fmla="*/ 2059260 h 2059260"/>
              <a:gd name="connsiteX19" fmla="*/ 0 w 6302644"/>
              <a:gd name="connsiteY19" fmla="*/ 2059260 h 2059260"/>
              <a:gd name="connsiteX20" fmla="*/ 293956 w 6302644"/>
              <a:gd name="connsiteY20" fmla="*/ 1152187 h 2059260"/>
              <a:gd name="connsiteX0" fmla="*/ 293956 w 6302644"/>
              <a:gd name="connsiteY0" fmla="*/ 1172730 h 2079803"/>
              <a:gd name="connsiteX1" fmla="*/ 984738 w 6302644"/>
              <a:gd name="connsiteY1" fmla="*/ 1120855 h 2079803"/>
              <a:gd name="connsiteX2" fmla="*/ 1388013 w 6302644"/>
              <a:gd name="connsiteY2" fmla="*/ 956732 h 2079803"/>
              <a:gd name="connsiteX3" fmla="*/ 1917895 w 6302644"/>
              <a:gd name="connsiteY3" fmla="*/ 651932 h 2079803"/>
              <a:gd name="connsiteX4" fmla="*/ 2114843 w 6302644"/>
              <a:gd name="connsiteY4" fmla="*/ 694135 h 2079803"/>
              <a:gd name="connsiteX5" fmla="*/ 2208628 w 6302644"/>
              <a:gd name="connsiteY5" fmla="*/ 614418 h 2079803"/>
              <a:gd name="connsiteX6" fmla="*/ 2307102 w 6302644"/>
              <a:gd name="connsiteY6" fmla="*/ 633175 h 2079803"/>
              <a:gd name="connsiteX7" fmla="*/ 2508738 w 6302644"/>
              <a:gd name="connsiteY7" fmla="*/ 506565 h 2079803"/>
              <a:gd name="connsiteX8" fmla="*/ 2672862 w 6302644"/>
              <a:gd name="connsiteY8" fmla="*/ 656621 h 2079803"/>
              <a:gd name="connsiteX9" fmla="*/ 3059430 w 6302644"/>
              <a:gd name="connsiteY9" fmla="*/ 536753 h 2079803"/>
              <a:gd name="connsiteX10" fmla="*/ 3441895 w 6302644"/>
              <a:gd name="connsiteY10" fmla="*/ 572215 h 2079803"/>
              <a:gd name="connsiteX11" fmla="*/ 3798277 w 6302644"/>
              <a:gd name="connsiteY11" fmla="*/ 389336 h 2079803"/>
              <a:gd name="connsiteX12" fmla="*/ 3976468 w 6302644"/>
              <a:gd name="connsiteY12" fmla="*/ 473741 h 2079803"/>
              <a:gd name="connsiteX13" fmla="*/ 4086803 w 6302644"/>
              <a:gd name="connsiteY13" fmla="*/ 286172 h 2079803"/>
              <a:gd name="connsiteX14" fmla="*/ 4438495 w 6302644"/>
              <a:gd name="connsiteY14" fmla="*/ 440917 h 2079803"/>
              <a:gd name="connsiteX15" fmla="*/ 4602618 w 6302644"/>
              <a:gd name="connsiteY15" fmla="*/ 272105 h 2079803"/>
              <a:gd name="connsiteX16" fmla="*/ 4998718 w 6302644"/>
              <a:gd name="connsiteY16" fmla="*/ 581593 h 2079803"/>
              <a:gd name="connsiteX17" fmla="*/ 5132502 w 6302644"/>
              <a:gd name="connsiteY17" fmla="*/ 445605 h 2079803"/>
              <a:gd name="connsiteX18" fmla="*/ 6302644 w 6302644"/>
              <a:gd name="connsiteY18" fmla="*/ 68123 h 2079803"/>
              <a:gd name="connsiteX19" fmla="*/ 6302644 w 6302644"/>
              <a:gd name="connsiteY19" fmla="*/ 2079803 h 2079803"/>
              <a:gd name="connsiteX20" fmla="*/ 0 w 6302644"/>
              <a:gd name="connsiteY20" fmla="*/ 2079803 h 2079803"/>
              <a:gd name="connsiteX21" fmla="*/ 293956 w 6302644"/>
              <a:gd name="connsiteY21" fmla="*/ 1172730 h 2079803"/>
              <a:gd name="connsiteX0" fmla="*/ 293956 w 6302644"/>
              <a:gd name="connsiteY0" fmla="*/ 1172730 h 2079803"/>
              <a:gd name="connsiteX1" fmla="*/ 984738 w 6302644"/>
              <a:gd name="connsiteY1" fmla="*/ 1120855 h 2079803"/>
              <a:gd name="connsiteX2" fmla="*/ 1388013 w 6302644"/>
              <a:gd name="connsiteY2" fmla="*/ 956732 h 2079803"/>
              <a:gd name="connsiteX3" fmla="*/ 1917895 w 6302644"/>
              <a:gd name="connsiteY3" fmla="*/ 651932 h 2079803"/>
              <a:gd name="connsiteX4" fmla="*/ 2114843 w 6302644"/>
              <a:gd name="connsiteY4" fmla="*/ 694135 h 2079803"/>
              <a:gd name="connsiteX5" fmla="*/ 2208628 w 6302644"/>
              <a:gd name="connsiteY5" fmla="*/ 614418 h 2079803"/>
              <a:gd name="connsiteX6" fmla="*/ 2307102 w 6302644"/>
              <a:gd name="connsiteY6" fmla="*/ 633175 h 2079803"/>
              <a:gd name="connsiteX7" fmla="*/ 2508738 w 6302644"/>
              <a:gd name="connsiteY7" fmla="*/ 506565 h 2079803"/>
              <a:gd name="connsiteX8" fmla="*/ 2672862 w 6302644"/>
              <a:gd name="connsiteY8" fmla="*/ 656621 h 2079803"/>
              <a:gd name="connsiteX9" fmla="*/ 3059430 w 6302644"/>
              <a:gd name="connsiteY9" fmla="*/ 536753 h 2079803"/>
              <a:gd name="connsiteX10" fmla="*/ 3441895 w 6302644"/>
              <a:gd name="connsiteY10" fmla="*/ 572215 h 2079803"/>
              <a:gd name="connsiteX11" fmla="*/ 3798277 w 6302644"/>
              <a:gd name="connsiteY11" fmla="*/ 389336 h 2079803"/>
              <a:gd name="connsiteX12" fmla="*/ 3976468 w 6302644"/>
              <a:gd name="connsiteY12" fmla="*/ 473741 h 2079803"/>
              <a:gd name="connsiteX13" fmla="*/ 4086803 w 6302644"/>
              <a:gd name="connsiteY13" fmla="*/ 286172 h 2079803"/>
              <a:gd name="connsiteX14" fmla="*/ 4438495 w 6302644"/>
              <a:gd name="connsiteY14" fmla="*/ 440917 h 2079803"/>
              <a:gd name="connsiteX15" fmla="*/ 4602618 w 6302644"/>
              <a:gd name="connsiteY15" fmla="*/ 272105 h 2079803"/>
              <a:gd name="connsiteX16" fmla="*/ 4834594 w 6302644"/>
              <a:gd name="connsiteY16" fmla="*/ 572215 h 2079803"/>
              <a:gd name="connsiteX17" fmla="*/ 5132502 w 6302644"/>
              <a:gd name="connsiteY17" fmla="*/ 445605 h 2079803"/>
              <a:gd name="connsiteX18" fmla="*/ 6302644 w 6302644"/>
              <a:gd name="connsiteY18" fmla="*/ 68123 h 2079803"/>
              <a:gd name="connsiteX19" fmla="*/ 6302644 w 6302644"/>
              <a:gd name="connsiteY19" fmla="*/ 2079803 h 2079803"/>
              <a:gd name="connsiteX20" fmla="*/ 0 w 6302644"/>
              <a:gd name="connsiteY20" fmla="*/ 2079803 h 2079803"/>
              <a:gd name="connsiteX21" fmla="*/ 293956 w 6302644"/>
              <a:gd name="connsiteY21" fmla="*/ 1172730 h 2079803"/>
              <a:gd name="connsiteX0" fmla="*/ 293956 w 6302644"/>
              <a:gd name="connsiteY0" fmla="*/ 1174196 h 2081269"/>
              <a:gd name="connsiteX1" fmla="*/ 984738 w 6302644"/>
              <a:gd name="connsiteY1" fmla="*/ 1122321 h 2081269"/>
              <a:gd name="connsiteX2" fmla="*/ 1388013 w 6302644"/>
              <a:gd name="connsiteY2" fmla="*/ 958198 h 2081269"/>
              <a:gd name="connsiteX3" fmla="*/ 1917895 w 6302644"/>
              <a:gd name="connsiteY3" fmla="*/ 653398 h 2081269"/>
              <a:gd name="connsiteX4" fmla="*/ 2114843 w 6302644"/>
              <a:gd name="connsiteY4" fmla="*/ 695601 h 2081269"/>
              <a:gd name="connsiteX5" fmla="*/ 2208628 w 6302644"/>
              <a:gd name="connsiteY5" fmla="*/ 615884 h 2081269"/>
              <a:gd name="connsiteX6" fmla="*/ 2307102 w 6302644"/>
              <a:gd name="connsiteY6" fmla="*/ 634641 h 2081269"/>
              <a:gd name="connsiteX7" fmla="*/ 2508738 w 6302644"/>
              <a:gd name="connsiteY7" fmla="*/ 508031 h 2081269"/>
              <a:gd name="connsiteX8" fmla="*/ 2672862 w 6302644"/>
              <a:gd name="connsiteY8" fmla="*/ 658087 h 2081269"/>
              <a:gd name="connsiteX9" fmla="*/ 3059430 w 6302644"/>
              <a:gd name="connsiteY9" fmla="*/ 538219 h 2081269"/>
              <a:gd name="connsiteX10" fmla="*/ 3441895 w 6302644"/>
              <a:gd name="connsiteY10" fmla="*/ 573681 h 2081269"/>
              <a:gd name="connsiteX11" fmla="*/ 3798277 w 6302644"/>
              <a:gd name="connsiteY11" fmla="*/ 390802 h 2081269"/>
              <a:gd name="connsiteX12" fmla="*/ 3976468 w 6302644"/>
              <a:gd name="connsiteY12" fmla="*/ 475207 h 2081269"/>
              <a:gd name="connsiteX13" fmla="*/ 4086803 w 6302644"/>
              <a:gd name="connsiteY13" fmla="*/ 287638 h 2081269"/>
              <a:gd name="connsiteX14" fmla="*/ 4438495 w 6302644"/>
              <a:gd name="connsiteY14" fmla="*/ 442383 h 2081269"/>
              <a:gd name="connsiteX15" fmla="*/ 4602618 w 6302644"/>
              <a:gd name="connsiteY15" fmla="*/ 273571 h 2081269"/>
              <a:gd name="connsiteX16" fmla="*/ 4834594 w 6302644"/>
              <a:gd name="connsiteY16" fmla="*/ 573681 h 2081269"/>
              <a:gd name="connsiteX17" fmla="*/ 5132502 w 6302644"/>
              <a:gd name="connsiteY17" fmla="*/ 447071 h 2081269"/>
              <a:gd name="connsiteX18" fmla="*/ 5526397 w 6302644"/>
              <a:gd name="connsiteY18" fmla="*/ 550235 h 2081269"/>
              <a:gd name="connsiteX19" fmla="*/ 6302644 w 6302644"/>
              <a:gd name="connsiteY19" fmla="*/ 69589 h 2081269"/>
              <a:gd name="connsiteX20" fmla="*/ 6302644 w 6302644"/>
              <a:gd name="connsiteY20" fmla="*/ 2081269 h 2081269"/>
              <a:gd name="connsiteX21" fmla="*/ 0 w 6302644"/>
              <a:gd name="connsiteY21" fmla="*/ 2081269 h 2081269"/>
              <a:gd name="connsiteX22" fmla="*/ 293956 w 6302644"/>
              <a:gd name="connsiteY22" fmla="*/ 1174196 h 2081269"/>
              <a:gd name="connsiteX0" fmla="*/ 293956 w 6302644"/>
              <a:gd name="connsiteY0" fmla="*/ 1213479 h 2120552"/>
              <a:gd name="connsiteX1" fmla="*/ 984738 w 6302644"/>
              <a:gd name="connsiteY1" fmla="*/ 1161604 h 2120552"/>
              <a:gd name="connsiteX2" fmla="*/ 1388013 w 6302644"/>
              <a:gd name="connsiteY2" fmla="*/ 997481 h 2120552"/>
              <a:gd name="connsiteX3" fmla="*/ 1917895 w 6302644"/>
              <a:gd name="connsiteY3" fmla="*/ 692681 h 2120552"/>
              <a:gd name="connsiteX4" fmla="*/ 2114843 w 6302644"/>
              <a:gd name="connsiteY4" fmla="*/ 734884 h 2120552"/>
              <a:gd name="connsiteX5" fmla="*/ 2208628 w 6302644"/>
              <a:gd name="connsiteY5" fmla="*/ 655167 h 2120552"/>
              <a:gd name="connsiteX6" fmla="*/ 2307102 w 6302644"/>
              <a:gd name="connsiteY6" fmla="*/ 673924 h 2120552"/>
              <a:gd name="connsiteX7" fmla="*/ 2508738 w 6302644"/>
              <a:gd name="connsiteY7" fmla="*/ 547314 h 2120552"/>
              <a:gd name="connsiteX8" fmla="*/ 2672862 w 6302644"/>
              <a:gd name="connsiteY8" fmla="*/ 697370 h 2120552"/>
              <a:gd name="connsiteX9" fmla="*/ 3059430 w 6302644"/>
              <a:gd name="connsiteY9" fmla="*/ 577502 h 2120552"/>
              <a:gd name="connsiteX10" fmla="*/ 3441895 w 6302644"/>
              <a:gd name="connsiteY10" fmla="*/ 612964 h 2120552"/>
              <a:gd name="connsiteX11" fmla="*/ 3798277 w 6302644"/>
              <a:gd name="connsiteY11" fmla="*/ 430085 h 2120552"/>
              <a:gd name="connsiteX12" fmla="*/ 3976468 w 6302644"/>
              <a:gd name="connsiteY12" fmla="*/ 514490 h 2120552"/>
              <a:gd name="connsiteX13" fmla="*/ 4086803 w 6302644"/>
              <a:gd name="connsiteY13" fmla="*/ 326921 h 2120552"/>
              <a:gd name="connsiteX14" fmla="*/ 4438495 w 6302644"/>
              <a:gd name="connsiteY14" fmla="*/ 481666 h 2120552"/>
              <a:gd name="connsiteX15" fmla="*/ 4602618 w 6302644"/>
              <a:gd name="connsiteY15" fmla="*/ 312854 h 2120552"/>
              <a:gd name="connsiteX16" fmla="*/ 4834594 w 6302644"/>
              <a:gd name="connsiteY16" fmla="*/ 612964 h 2120552"/>
              <a:gd name="connsiteX17" fmla="*/ 5132502 w 6302644"/>
              <a:gd name="connsiteY17" fmla="*/ 486354 h 2120552"/>
              <a:gd name="connsiteX18" fmla="*/ 5526397 w 6302644"/>
              <a:gd name="connsiteY18" fmla="*/ 589518 h 2120552"/>
              <a:gd name="connsiteX19" fmla="*/ 5760858 w 6302644"/>
              <a:gd name="connsiteY19" fmla="*/ 298786 h 2120552"/>
              <a:gd name="connsiteX20" fmla="*/ 6302644 w 6302644"/>
              <a:gd name="connsiteY20" fmla="*/ 108872 h 2120552"/>
              <a:gd name="connsiteX21" fmla="*/ 6302644 w 6302644"/>
              <a:gd name="connsiteY21" fmla="*/ 2120552 h 2120552"/>
              <a:gd name="connsiteX22" fmla="*/ 0 w 6302644"/>
              <a:gd name="connsiteY22" fmla="*/ 2120552 h 2120552"/>
              <a:gd name="connsiteX23" fmla="*/ 293956 w 6302644"/>
              <a:gd name="connsiteY23" fmla="*/ 1213479 h 2120552"/>
              <a:gd name="connsiteX0" fmla="*/ 293956 w 6302644"/>
              <a:gd name="connsiteY0" fmla="*/ 1171567 h 2078640"/>
              <a:gd name="connsiteX1" fmla="*/ 984738 w 6302644"/>
              <a:gd name="connsiteY1" fmla="*/ 1119692 h 2078640"/>
              <a:gd name="connsiteX2" fmla="*/ 1388013 w 6302644"/>
              <a:gd name="connsiteY2" fmla="*/ 955569 h 2078640"/>
              <a:gd name="connsiteX3" fmla="*/ 1917895 w 6302644"/>
              <a:gd name="connsiteY3" fmla="*/ 650769 h 2078640"/>
              <a:gd name="connsiteX4" fmla="*/ 2114843 w 6302644"/>
              <a:gd name="connsiteY4" fmla="*/ 692972 h 2078640"/>
              <a:gd name="connsiteX5" fmla="*/ 2208628 w 6302644"/>
              <a:gd name="connsiteY5" fmla="*/ 613255 h 2078640"/>
              <a:gd name="connsiteX6" fmla="*/ 2307102 w 6302644"/>
              <a:gd name="connsiteY6" fmla="*/ 632012 h 2078640"/>
              <a:gd name="connsiteX7" fmla="*/ 2508738 w 6302644"/>
              <a:gd name="connsiteY7" fmla="*/ 505402 h 2078640"/>
              <a:gd name="connsiteX8" fmla="*/ 2672862 w 6302644"/>
              <a:gd name="connsiteY8" fmla="*/ 655458 h 2078640"/>
              <a:gd name="connsiteX9" fmla="*/ 3059430 w 6302644"/>
              <a:gd name="connsiteY9" fmla="*/ 535590 h 2078640"/>
              <a:gd name="connsiteX10" fmla="*/ 3441895 w 6302644"/>
              <a:gd name="connsiteY10" fmla="*/ 571052 h 2078640"/>
              <a:gd name="connsiteX11" fmla="*/ 3798277 w 6302644"/>
              <a:gd name="connsiteY11" fmla="*/ 388173 h 2078640"/>
              <a:gd name="connsiteX12" fmla="*/ 3976468 w 6302644"/>
              <a:gd name="connsiteY12" fmla="*/ 472578 h 2078640"/>
              <a:gd name="connsiteX13" fmla="*/ 4086803 w 6302644"/>
              <a:gd name="connsiteY13" fmla="*/ 285009 h 2078640"/>
              <a:gd name="connsiteX14" fmla="*/ 4438495 w 6302644"/>
              <a:gd name="connsiteY14" fmla="*/ 439754 h 2078640"/>
              <a:gd name="connsiteX15" fmla="*/ 4602618 w 6302644"/>
              <a:gd name="connsiteY15" fmla="*/ 270942 h 2078640"/>
              <a:gd name="connsiteX16" fmla="*/ 4834594 w 6302644"/>
              <a:gd name="connsiteY16" fmla="*/ 571052 h 2078640"/>
              <a:gd name="connsiteX17" fmla="*/ 5132502 w 6302644"/>
              <a:gd name="connsiteY17" fmla="*/ 444442 h 2078640"/>
              <a:gd name="connsiteX18" fmla="*/ 5526397 w 6302644"/>
              <a:gd name="connsiteY18" fmla="*/ 547606 h 2078640"/>
              <a:gd name="connsiteX19" fmla="*/ 5760858 w 6302644"/>
              <a:gd name="connsiteY19" fmla="*/ 256874 h 2078640"/>
              <a:gd name="connsiteX20" fmla="*/ 6302644 w 6302644"/>
              <a:gd name="connsiteY20" fmla="*/ 66960 h 2078640"/>
              <a:gd name="connsiteX21" fmla="*/ 6302644 w 6302644"/>
              <a:gd name="connsiteY21" fmla="*/ 2078640 h 2078640"/>
              <a:gd name="connsiteX22" fmla="*/ 0 w 6302644"/>
              <a:gd name="connsiteY22" fmla="*/ 2078640 h 2078640"/>
              <a:gd name="connsiteX23" fmla="*/ 293956 w 6302644"/>
              <a:gd name="connsiteY23" fmla="*/ 1171567 h 2078640"/>
              <a:gd name="connsiteX0" fmla="*/ 293956 w 6302644"/>
              <a:gd name="connsiteY0" fmla="*/ 1221995 h 2129068"/>
              <a:gd name="connsiteX1" fmla="*/ 984738 w 6302644"/>
              <a:gd name="connsiteY1" fmla="*/ 1170120 h 2129068"/>
              <a:gd name="connsiteX2" fmla="*/ 1388013 w 6302644"/>
              <a:gd name="connsiteY2" fmla="*/ 1005997 h 2129068"/>
              <a:gd name="connsiteX3" fmla="*/ 1917895 w 6302644"/>
              <a:gd name="connsiteY3" fmla="*/ 701197 h 2129068"/>
              <a:gd name="connsiteX4" fmla="*/ 2114843 w 6302644"/>
              <a:gd name="connsiteY4" fmla="*/ 743400 h 2129068"/>
              <a:gd name="connsiteX5" fmla="*/ 2208628 w 6302644"/>
              <a:gd name="connsiteY5" fmla="*/ 663683 h 2129068"/>
              <a:gd name="connsiteX6" fmla="*/ 2307102 w 6302644"/>
              <a:gd name="connsiteY6" fmla="*/ 682440 h 2129068"/>
              <a:gd name="connsiteX7" fmla="*/ 2508738 w 6302644"/>
              <a:gd name="connsiteY7" fmla="*/ 555830 h 2129068"/>
              <a:gd name="connsiteX8" fmla="*/ 2672862 w 6302644"/>
              <a:gd name="connsiteY8" fmla="*/ 705886 h 2129068"/>
              <a:gd name="connsiteX9" fmla="*/ 3059430 w 6302644"/>
              <a:gd name="connsiteY9" fmla="*/ 586018 h 2129068"/>
              <a:gd name="connsiteX10" fmla="*/ 3441895 w 6302644"/>
              <a:gd name="connsiteY10" fmla="*/ 621480 h 2129068"/>
              <a:gd name="connsiteX11" fmla="*/ 3798277 w 6302644"/>
              <a:gd name="connsiteY11" fmla="*/ 438601 h 2129068"/>
              <a:gd name="connsiteX12" fmla="*/ 3976468 w 6302644"/>
              <a:gd name="connsiteY12" fmla="*/ 523006 h 2129068"/>
              <a:gd name="connsiteX13" fmla="*/ 4086803 w 6302644"/>
              <a:gd name="connsiteY13" fmla="*/ 335437 h 2129068"/>
              <a:gd name="connsiteX14" fmla="*/ 4438495 w 6302644"/>
              <a:gd name="connsiteY14" fmla="*/ 490182 h 2129068"/>
              <a:gd name="connsiteX15" fmla="*/ 4602618 w 6302644"/>
              <a:gd name="connsiteY15" fmla="*/ 321370 h 2129068"/>
              <a:gd name="connsiteX16" fmla="*/ 4834594 w 6302644"/>
              <a:gd name="connsiteY16" fmla="*/ 621480 h 2129068"/>
              <a:gd name="connsiteX17" fmla="*/ 5132502 w 6302644"/>
              <a:gd name="connsiteY17" fmla="*/ 494870 h 2129068"/>
              <a:gd name="connsiteX18" fmla="*/ 5526397 w 6302644"/>
              <a:gd name="connsiteY18" fmla="*/ 598034 h 2129068"/>
              <a:gd name="connsiteX19" fmla="*/ 5760858 w 6302644"/>
              <a:gd name="connsiteY19" fmla="*/ 307302 h 2129068"/>
              <a:gd name="connsiteX20" fmla="*/ 6028145 w 6302644"/>
              <a:gd name="connsiteY20" fmla="*/ 246342 h 2129068"/>
              <a:gd name="connsiteX21" fmla="*/ 6302644 w 6302644"/>
              <a:gd name="connsiteY21" fmla="*/ 117388 h 2129068"/>
              <a:gd name="connsiteX22" fmla="*/ 6302644 w 6302644"/>
              <a:gd name="connsiteY22" fmla="*/ 2129068 h 2129068"/>
              <a:gd name="connsiteX23" fmla="*/ 0 w 6302644"/>
              <a:gd name="connsiteY23" fmla="*/ 2129068 h 2129068"/>
              <a:gd name="connsiteX24" fmla="*/ 293956 w 6302644"/>
              <a:gd name="connsiteY24" fmla="*/ 1221995 h 2129068"/>
              <a:gd name="connsiteX0" fmla="*/ 293956 w 6302644"/>
              <a:gd name="connsiteY0" fmla="*/ 1220984 h 2128057"/>
              <a:gd name="connsiteX1" fmla="*/ 984738 w 6302644"/>
              <a:gd name="connsiteY1" fmla="*/ 1169109 h 2128057"/>
              <a:gd name="connsiteX2" fmla="*/ 1388013 w 6302644"/>
              <a:gd name="connsiteY2" fmla="*/ 1004986 h 2128057"/>
              <a:gd name="connsiteX3" fmla="*/ 1917895 w 6302644"/>
              <a:gd name="connsiteY3" fmla="*/ 700186 h 2128057"/>
              <a:gd name="connsiteX4" fmla="*/ 2114843 w 6302644"/>
              <a:gd name="connsiteY4" fmla="*/ 742389 h 2128057"/>
              <a:gd name="connsiteX5" fmla="*/ 2208628 w 6302644"/>
              <a:gd name="connsiteY5" fmla="*/ 662672 h 2128057"/>
              <a:gd name="connsiteX6" fmla="*/ 2307102 w 6302644"/>
              <a:gd name="connsiteY6" fmla="*/ 681429 h 2128057"/>
              <a:gd name="connsiteX7" fmla="*/ 2508738 w 6302644"/>
              <a:gd name="connsiteY7" fmla="*/ 554819 h 2128057"/>
              <a:gd name="connsiteX8" fmla="*/ 2672862 w 6302644"/>
              <a:gd name="connsiteY8" fmla="*/ 704875 h 2128057"/>
              <a:gd name="connsiteX9" fmla="*/ 3059430 w 6302644"/>
              <a:gd name="connsiteY9" fmla="*/ 585007 h 2128057"/>
              <a:gd name="connsiteX10" fmla="*/ 3441895 w 6302644"/>
              <a:gd name="connsiteY10" fmla="*/ 620469 h 2128057"/>
              <a:gd name="connsiteX11" fmla="*/ 3798277 w 6302644"/>
              <a:gd name="connsiteY11" fmla="*/ 437590 h 2128057"/>
              <a:gd name="connsiteX12" fmla="*/ 3976468 w 6302644"/>
              <a:gd name="connsiteY12" fmla="*/ 521995 h 2128057"/>
              <a:gd name="connsiteX13" fmla="*/ 4086803 w 6302644"/>
              <a:gd name="connsiteY13" fmla="*/ 334426 h 2128057"/>
              <a:gd name="connsiteX14" fmla="*/ 4438495 w 6302644"/>
              <a:gd name="connsiteY14" fmla="*/ 489171 h 2128057"/>
              <a:gd name="connsiteX15" fmla="*/ 4602618 w 6302644"/>
              <a:gd name="connsiteY15" fmla="*/ 320359 h 2128057"/>
              <a:gd name="connsiteX16" fmla="*/ 4834594 w 6302644"/>
              <a:gd name="connsiteY16" fmla="*/ 620469 h 2128057"/>
              <a:gd name="connsiteX17" fmla="*/ 5132502 w 6302644"/>
              <a:gd name="connsiteY17" fmla="*/ 493859 h 2128057"/>
              <a:gd name="connsiteX18" fmla="*/ 5526397 w 6302644"/>
              <a:gd name="connsiteY18" fmla="*/ 597023 h 2128057"/>
              <a:gd name="connsiteX19" fmla="*/ 5760858 w 6302644"/>
              <a:gd name="connsiteY19" fmla="*/ 306291 h 2128057"/>
              <a:gd name="connsiteX20" fmla="*/ 5864022 w 6302644"/>
              <a:gd name="connsiteY20" fmla="*/ 400075 h 2128057"/>
              <a:gd name="connsiteX21" fmla="*/ 6028145 w 6302644"/>
              <a:gd name="connsiteY21" fmla="*/ 245331 h 2128057"/>
              <a:gd name="connsiteX22" fmla="*/ 6302644 w 6302644"/>
              <a:gd name="connsiteY22" fmla="*/ 116377 h 2128057"/>
              <a:gd name="connsiteX23" fmla="*/ 6302644 w 6302644"/>
              <a:gd name="connsiteY23" fmla="*/ 2128057 h 2128057"/>
              <a:gd name="connsiteX24" fmla="*/ 0 w 6302644"/>
              <a:gd name="connsiteY24" fmla="*/ 2128057 h 2128057"/>
              <a:gd name="connsiteX25" fmla="*/ 293956 w 6302644"/>
              <a:gd name="connsiteY25" fmla="*/ 1220984 h 2128057"/>
              <a:gd name="connsiteX0" fmla="*/ 293956 w 6302644"/>
              <a:gd name="connsiteY0" fmla="*/ 1220984 h 2128057"/>
              <a:gd name="connsiteX1" fmla="*/ 984738 w 6302644"/>
              <a:gd name="connsiteY1" fmla="*/ 1169109 h 2128057"/>
              <a:gd name="connsiteX2" fmla="*/ 1388013 w 6302644"/>
              <a:gd name="connsiteY2" fmla="*/ 1004986 h 2128057"/>
              <a:gd name="connsiteX3" fmla="*/ 1917895 w 6302644"/>
              <a:gd name="connsiteY3" fmla="*/ 700186 h 2128057"/>
              <a:gd name="connsiteX4" fmla="*/ 2114843 w 6302644"/>
              <a:gd name="connsiteY4" fmla="*/ 742389 h 2128057"/>
              <a:gd name="connsiteX5" fmla="*/ 2208628 w 6302644"/>
              <a:gd name="connsiteY5" fmla="*/ 662672 h 2128057"/>
              <a:gd name="connsiteX6" fmla="*/ 2307102 w 6302644"/>
              <a:gd name="connsiteY6" fmla="*/ 681429 h 2128057"/>
              <a:gd name="connsiteX7" fmla="*/ 2508738 w 6302644"/>
              <a:gd name="connsiteY7" fmla="*/ 554819 h 2128057"/>
              <a:gd name="connsiteX8" fmla="*/ 2672862 w 6302644"/>
              <a:gd name="connsiteY8" fmla="*/ 704875 h 2128057"/>
              <a:gd name="connsiteX9" fmla="*/ 3059430 w 6302644"/>
              <a:gd name="connsiteY9" fmla="*/ 585007 h 2128057"/>
              <a:gd name="connsiteX10" fmla="*/ 3441895 w 6302644"/>
              <a:gd name="connsiteY10" fmla="*/ 620469 h 2128057"/>
              <a:gd name="connsiteX11" fmla="*/ 3798277 w 6302644"/>
              <a:gd name="connsiteY11" fmla="*/ 437590 h 2128057"/>
              <a:gd name="connsiteX12" fmla="*/ 3976468 w 6302644"/>
              <a:gd name="connsiteY12" fmla="*/ 521995 h 2128057"/>
              <a:gd name="connsiteX13" fmla="*/ 4086803 w 6302644"/>
              <a:gd name="connsiteY13" fmla="*/ 334426 h 2128057"/>
              <a:gd name="connsiteX14" fmla="*/ 4438495 w 6302644"/>
              <a:gd name="connsiteY14" fmla="*/ 489171 h 2128057"/>
              <a:gd name="connsiteX15" fmla="*/ 4602618 w 6302644"/>
              <a:gd name="connsiteY15" fmla="*/ 320359 h 2128057"/>
              <a:gd name="connsiteX16" fmla="*/ 4834594 w 6302644"/>
              <a:gd name="connsiteY16" fmla="*/ 620469 h 2128057"/>
              <a:gd name="connsiteX17" fmla="*/ 5132502 w 6302644"/>
              <a:gd name="connsiteY17" fmla="*/ 493859 h 2128057"/>
              <a:gd name="connsiteX18" fmla="*/ 5526397 w 6302644"/>
              <a:gd name="connsiteY18" fmla="*/ 597023 h 2128057"/>
              <a:gd name="connsiteX19" fmla="*/ 5709276 w 6302644"/>
              <a:gd name="connsiteY19" fmla="*/ 329737 h 2128057"/>
              <a:gd name="connsiteX20" fmla="*/ 5864022 w 6302644"/>
              <a:gd name="connsiteY20" fmla="*/ 400075 h 2128057"/>
              <a:gd name="connsiteX21" fmla="*/ 6028145 w 6302644"/>
              <a:gd name="connsiteY21" fmla="*/ 245331 h 2128057"/>
              <a:gd name="connsiteX22" fmla="*/ 6302644 w 6302644"/>
              <a:gd name="connsiteY22" fmla="*/ 116377 h 2128057"/>
              <a:gd name="connsiteX23" fmla="*/ 6302644 w 6302644"/>
              <a:gd name="connsiteY23" fmla="*/ 2128057 h 2128057"/>
              <a:gd name="connsiteX24" fmla="*/ 0 w 6302644"/>
              <a:gd name="connsiteY24" fmla="*/ 2128057 h 2128057"/>
              <a:gd name="connsiteX25" fmla="*/ 293956 w 6302644"/>
              <a:gd name="connsiteY25" fmla="*/ 1220984 h 2128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302644" h="2128057">
                <a:moveTo>
                  <a:pt x="293956" y="1220984"/>
                </a:moveTo>
                <a:cubicBezTo>
                  <a:pt x="487777" y="1176828"/>
                  <a:pt x="492564" y="1267290"/>
                  <a:pt x="984738" y="1169109"/>
                </a:cubicBezTo>
                <a:cubicBezTo>
                  <a:pt x="1146761" y="1147177"/>
                  <a:pt x="997683" y="924928"/>
                  <a:pt x="1388013" y="1004986"/>
                </a:cubicBezTo>
                <a:cubicBezTo>
                  <a:pt x="1558388" y="947152"/>
                  <a:pt x="1747179" y="962441"/>
                  <a:pt x="1917895" y="700186"/>
                </a:cubicBezTo>
                <a:cubicBezTo>
                  <a:pt x="2028873" y="643134"/>
                  <a:pt x="2066388" y="748641"/>
                  <a:pt x="2114843" y="742389"/>
                </a:cubicBezTo>
                <a:cubicBezTo>
                  <a:pt x="2163299" y="736137"/>
                  <a:pt x="2167207" y="684555"/>
                  <a:pt x="2208628" y="662672"/>
                </a:cubicBezTo>
                <a:cubicBezTo>
                  <a:pt x="2250049" y="640789"/>
                  <a:pt x="2255521" y="682210"/>
                  <a:pt x="2307102" y="681429"/>
                </a:cubicBezTo>
                <a:cubicBezTo>
                  <a:pt x="2358683" y="680648"/>
                  <a:pt x="2439181" y="566542"/>
                  <a:pt x="2508738" y="554819"/>
                </a:cubicBezTo>
                <a:cubicBezTo>
                  <a:pt x="2578295" y="543096"/>
                  <a:pt x="2581080" y="699844"/>
                  <a:pt x="2672862" y="704875"/>
                </a:cubicBezTo>
                <a:cubicBezTo>
                  <a:pt x="2764644" y="709906"/>
                  <a:pt x="2942981" y="613924"/>
                  <a:pt x="3059430" y="585007"/>
                </a:cubicBezTo>
                <a:cubicBezTo>
                  <a:pt x="3163472" y="567129"/>
                  <a:pt x="3337853" y="638347"/>
                  <a:pt x="3441895" y="620469"/>
                </a:cubicBezTo>
                <a:cubicBezTo>
                  <a:pt x="3563815" y="597023"/>
                  <a:pt x="3676357" y="461036"/>
                  <a:pt x="3798277" y="437590"/>
                </a:cubicBezTo>
                <a:cubicBezTo>
                  <a:pt x="3887372" y="399295"/>
                  <a:pt x="3875650" y="561072"/>
                  <a:pt x="3976468" y="521995"/>
                </a:cubicBezTo>
                <a:cubicBezTo>
                  <a:pt x="4029245" y="503238"/>
                  <a:pt x="4021936" y="379755"/>
                  <a:pt x="4086803" y="334426"/>
                </a:cubicBezTo>
                <a:cubicBezTo>
                  <a:pt x="4140361" y="289878"/>
                  <a:pt x="4392798" y="496986"/>
                  <a:pt x="4438495" y="489171"/>
                </a:cubicBezTo>
                <a:cubicBezTo>
                  <a:pt x="4522901" y="492297"/>
                  <a:pt x="4542072" y="349276"/>
                  <a:pt x="4602618" y="320359"/>
                </a:cubicBezTo>
                <a:cubicBezTo>
                  <a:pt x="4663164" y="291442"/>
                  <a:pt x="4747062" y="576703"/>
                  <a:pt x="4834594" y="620469"/>
                </a:cubicBezTo>
                <a:cubicBezTo>
                  <a:pt x="4922126" y="664235"/>
                  <a:pt x="5049245" y="532936"/>
                  <a:pt x="5132502" y="493859"/>
                </a:cubicBezTo>
                <a:cubicBezTo>
                  <a:pt x="5215759" y="454782"/>
                  <a:pt x="5411511" y="625940"/>
                  <a:pt x="5526397" y="597023"/>
                </a:cubicBezTo>
                <a:cubicBezTo>
                  <a:pt x="5641283" y="568106"/>
                  <a:pt x="5649879" y="384445"/>
                  <a:pt x="5709276" y="329737"/>
                </a:cubicBezTo>
                <a:cubicBezTo>
                  <a:pt x="5768673" y="275029"/>
                  <a:pt x="5819474" y="410235"/>
                  <a:pt x="5864022" y="400075"/>
                </a:cubicBezTo>
                <a:cubicBezTo>
                  <a:pt x="5908570" y="389915"/>
                  <a:pt x="5958167" y="270731"/>
                  <a:pt x="6028145" y="245331"/>
                </a:cubicBezTo>
                <a:cubicBezTo>
                  <a:pt x="6098123" y="219931"/>
                  <a:pt x="6262365" y="-197411"/>
                  <a:pt x="6302644" y="116377"/>
                </a:cubicBezTo>
                <a:lnTo>
                  <a:pt x="6302644" y="2128057"/>
                </a:lnTo>
                <a:lnTo>
                  <a:pt x="0" y="2128057"/>
                </a:lnTo>
                <a:lnTo>
                  <a:pt x="293956" y="1220984"/>
                </a:lnTo>
                <a:close/>
              </a:path>
            </a:pathLst>
          </a:custGeom>
          <a:solidFill>
            <a:srgbClr val="083D2D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F01893-1EFE-6706-91AC-7C7508DC1525}"/>
              </a:ext>
            </a:extLst>
          </p:cNvPr>
          <p:cNvSpPr/>
          <p:nvPr/>
        </p:nvSpPr>
        <p:spPr>
          <a:xfrm>
            <a:off x="-83010" y="4293707"/>
            <a:ext cx="12381688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3BD2D79-0C4A-F64A-32A0-600F4C72EFD6}"/>
              </a:ext>
            </a:extLst>
          </p:cNvPr>
          <p:cNvSpPr/>
          <p:nvPr/>
        </p:nvSpPr>
        <p:spPr>
          <a:xfrm>
            <a:off x="-117757" y="4780443"/>
            <a:ext cx="12462256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25C4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3873A4F3-C30C-F977-359A-3E8043C8A8F7}"/>
              </a:ext>
            </a:extLst>
          </p:cNvPr>
          <p:cNvSpPr/>
          <p:nvPr/>
        </p:nvSpPr>
        <p:spPr>
          <a:xfrm>
            <a:off x="-136351" y="4899373"/>
            <a:ext cx="12435029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169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8FA320F6-7DD3-2522-E8C9-D7066E8E6072}"/>
              </a:ext>
            </a:extLst>
          </p:cNvPr>
          <p:cNvSpPr/>
          <p:nvPr/>
        </p:nvSpPr>
        <p:spPr>
          <a:xfrm>
            <a:off x="-152502" y="5321023"/>
            <a:ext cx="12451179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2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E399EBC-F3CA-6573-54DE-47D0AF9331CE}"/>
              </a:ext>
            </a:extLst>
          </p:cNvPr>
          <p:cNvSpPr/>
          <p:nvPr/>
        </p:nvSpPr>
        <p:spPr>
          <a:xfrm>
            <a:off x="-129592" y="5411256"/>
            <a:ext cx="12451181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83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F35B7D-50D1-29A6-BF54-4D3E6E5434A5}"/>
              </a:ext>
            </a:extLst>
          </p:cNvPr>
          <p:cNvSpPr/>
          <p:nvPr/>
        </p:nvSpPr>
        <p:spPr>
          <a:xfrm>
            <a:off x="4104468" y="3255962"/>
            <a:ext cx="3983063" cy="542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rgbClr val="01694F"/>
                </a:solidFill>
                <a:latin typeface="Abadi MT Condensed Light" panose="020B0306030101010103" pitchFamily="34" charset="77"/>
              </a:rPr>
              <a:t>PRESENTS 53RD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5E7B6E-862D-71E5-30C6-C92F9D975DA5}"/>
              </a:ext>
            </a:extLst>
          </p:cNvPr>
          <p:cNvSpPr/>
          <p:nvPr/>
        </p:nvSpPr>
        <p:spPr>
          <a:xfrm>
            <a:off x="2625457" y="3917942"/>
            <a:ext cx="7170053" cy="542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Abadi MT Condensed Light" panose="020B0306030101010103" pitchFamily="34" charset="77"/>
              </a:rPr>
              <a:t>VICTORY DAY CELEBRATION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0E743B-E17D-6E52-24F5-2FB8B7E3F5F3}"/>
              </a:ext>
            </a:extLst>
          </p:cNvPr>
          <p:cNvSpPr/>
          <p:nvPr/>
        </p:nvSpPr>
        <p:spPr>
          <a:xfrm>
            <a:off x="0" y="0"/>
            <a:ext cx="12192000" cy="1250441"/>
          </a:xfrm>
          <a:prstGeom prst="rect">
            <a:avLst/>
          </a:prstGeom>
          <a:solidFill>
            <a:srgbClr val="165700">
              <a:alpha val="2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Times" pitchFamily="2" charset="0"/>
                <a:ea typeface="Noteworthy Light" panose="02000400000000000000" pitchFamily="2" charset="77"/>
                <a:cs typeface="Kohinoor Bangla" panose="02000000000000000000" pitchFamily="2" charset="77"/>
              </a:rPr>
              <a:t>Bangladeshi Community Association of Saskatchewan</a:t>
            </a:r>
          </a:p>
          <a:p>
            <a:pPr algn="ctr"/>
            <a:r>
              <a:rPr lang="en-US" sz="3200" dirty="0" err="1">
                <a:solidFill>
                  <a:schemeClr val="tx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বাংলাদেশী</a:t>
            </a:r>
            <a:r>
              <a:rPr lang="bn-IN" sz="3200" dirty="0">
                <a:solidFill>
                  <a:schemeClr val="tx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 কমিউনিটি এ্যসোসিয়েশন অব সাসকাচুয়ান</a:t>
            </a:r>
            <a:endParaRPr lang="en-US" sz="3200" dirty="0">
              <a:solidFill>
                <a:schemeClr val="tx1"/>
              </a:solidFill>
              <a:latin typeface="SolaimanLipi" panose="03000600000000000000" pitchFamily="66" charset="0"/>
              <a:ea typeface="Noteworthy Light" panose="02000400000000000000" pitchFamily="2" charset="77"/>
              <a:cs typeface="SolaimanLipi" panose="03000600000000000000" pitchFamily="66" charset="0"/>
            </a:endParaRPr>
          </a:p>
        </p:txBody>
      </p:sp>
      <p:pic>
        <p:nvPicPr>
          <p:cNvPr id="17" name="Picture 16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4163819E-B5B3-FDD7-5642-60B2E3718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60" y="2568427"/>
            <a:ext cx="1359292" cy="1484415"/>
          </a:xfrm>
          <a:prstGeom prst="rect">
            <a:avLst/>
          </a:prstGeom>
        </p:spPr>
      </p:pic>
      <p:sp>
        <p:nvSpPr>
          <p:cNvPr id="19" name="AutoShape 4" descr="Create an image featuring a circular pattern of dots that creates an optical illusion of motion. The dots should be arranged in concentric circles that seem to spiral towards the center, giving a mesmerizing effect. The color of the dots should be a vibrant red against a plain white background, with the dot size gradually decreasing towards the center to enhance the illusion.">
            <a:extLst>
              <a:ext uri="{FF2B5EF4-FFF2-40B4-BE49-F238E27FC236}">
                <a16:creationId xmlns:a16="http://schemas.microsoft.com/office/drawing/2014/main" id="{2325F706-38A8-274E-1887-B3F14BEF2D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24" name="Picture 23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D2BED0E3-7667-1729-66EF-F08279DD9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713" y="1536929"/>
            <a:ext cx="1090490" cy="1190870"/>
          </a:xfrm>
          <a:prstGeom prst="rect">
            <a:avLst/>
          </a:prstGeom>
        </p:spPr>
      </p:pic>
      <p:pic>
        <p:nvPicPr>
          <p:cNvPr id="25" name="Picture 24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32D4A500-658B-54A6-6E0A-63F46E76B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9029" y="1221813"/>
            <a:ext cx="1359292" cy="1484415"/>
          </a:xfrm>
          <a:prstGeom prst="rect">
            <a:avLst/>
          </a:prstGeom>
        </p:spPr>
      </p:pic>
      <p:pic>
        <p:nvPicPr>
          <p:cNvPr id="26" name="Picture 25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8A39A8DC-1E08-BE72-294A-0F26FBC91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4947" y="2263210"/>
            <a:ext cx="1359292" cy="1484415"/>
          </a:xfrm>
          <a:prstGeom prst="rect">
            <a:avLst/>
          </a:prstGeom>
        </p:spPr>
      </p:pic>
      <p:pic>
        <p:nvPicPr>
          <p:cNvPr id="27" name="Picture 26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5EAF2213-AEF3-48EE-9860-4B6E3958A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621" y="2247437"/>
            <a:ext cx="1090490" cy="1190870"/>
          </a:xfrm>
          <a:prstGeom prst="rect">
            <a:avLst/>
          </a:prstGeom>
        </p:spPr>
      </p:pic>
      <p:pic>
        <p:nvPicPr>
          <p:cNvPr id="29" name="Picture 28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14A1DEA6-C97E-D583-C579-7F91054F0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329" y="2188362"/>
            <a:ext cx="1090490" cy="1190870"/>
          </a:xfrm>
          <a:prstGeom prst="rect">
            <a:avLst/>
          </a:prstGeom>
        </p:spPr>
      </p:pic>
      <p:pic>
        <p:nvPicPr>
          <p:cNvPr id="12" name="Picture 1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0141C6D4-7258-2610-FE35-76A6CBFD5A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2052" y="2011015"/>
            <a:ext cx="2572278" cy="1190870"/>
          </a:xfrm>
          <a:prstGeom prst="rect">
            <a:avLst/>
          </a:prstGeom>
        </p:spPr>
      </p:pic>
      <p:pic>
        <p:nvPicPr>
          <p:cNvPr id="2" name="Picture 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80BB3D7F-E683-C5B1-0B99-0DECE7714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6658" y="315537"/>
            <a:ext cx="1359292" cy="629302"/>
          </a:xfrm>
          <a:prstGeom prst="rect">
            <a:avLst/>
          </a:prstGeom>
        </p:spPr>
      </p:pic>
      <p:pic>
        <p:nvPicPr>
          <p:cNvPr id="3" name="Picture 2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9F8A139D-0BEE-9983-4294-CA40F4A394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008" y="222676"/>
            <a:ext cx="1359292" cy="76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745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</TotalTime>
  <Words>72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Abadi MT Condensed Light</vt:lpstr>
      <vt:lpstr>Arial</vt:lpstr>
      <vt:lpstr>Calibri</vt:lpstr>
      <vt:lpstr>Calibri Light</vt:lpstr>
      <vt:lpstr>SolaimanLipi</vt:lpstr>
      <vt:lpstr>Times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Khan, Alimul</dc:creator>
  <cp:lastModifiedBy>Alimul Haque Khan</cp:lastModifiedBy>
  <cp:revision>3</cp:revision>
  <cp:lastPrinted>2023-11-28T02:44:09Z</cp:lastPrinted>
  <dcterms:created xsi:type="dcterms:W3CDTF">2023-11-25T04:10:18Z</dcterms:created>
  <dcterms:modified xsi:type="dcterms:W3CDTF">2023-12-06T02:03:49Z</dcterms:modified>
</cp:coreProperties>
</file>

<file path=docProps/thumbnail.jpeg>
</file>